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59" r:id="rId6"/>
    <p:sldId id="276" r:id="rId7"/>
    <p:sldId id="260" r:id="rId8"/>
    <p:sldId id="263" r:id="rId9"/>
    <p:sldId id="264" r:id="rId10"/>
    <p:sldId id="270" r:id="rId11"/>
    <p:sldId id="271" r:id="rId12"/>
    <p:sldId id="272" r:id="rId13"/>
    <p:sldId id="275" r:id="rId14"/>
    <p:sldId id="273" r:id="rId15"/>
    <p:sldId id="274" r:id="rId16"/>
    <p:sldId id="26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107C3B-2A67-4559-8324-54B65D2F975B}" type="doc">
      <dgm:prSet loTypeId="urn:microsoft.com/office/officeart/2005/8/layout/matrix1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IN"/>
        </a:p>
      </dgm:t>
    </dgm:pt>
    <dgm:pt modelId="{76D25567-30C8-4DA6-B26F-280E5FBB7FE4}">
      <dgm:prSet phldrT="[Text]" custT="1"/>
      <dgm:spPr/>
      <dgm:t>
        <a:bodyPr/>
        <a:lstStyle/>
        <a:p>
          <a:r>
            <a:rPr lang="en-IN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USP</a:t>
          </a:r>
        </a:p>
      </dgm:t>
    </dgm:pt>
    <dgm:pt modelId="{1A756417-D5D7-4F07-8CD2-37F27A6A2D83}" type="parTrans" cxnId="{D82A11D8-1916-4812-B607-CD1DC0C696B2}">
      <dgm:prSet/>
      <dgm:spPr/>
      <dgm:t>
        <a:bodyPr/>
        <a:lstStyle/>
        <a:p>
          <a:endParaRPr lang="en-IN"/>
        </a:p>
      </dgm:t>
    </dgm:pt>
    <dgm:pt modelId="{3CF9C71B-43CF-4A11-B634-58CED3442B6D}" type="sibTrans" cxnId="{D82A11D8-1916-4812-B607-CD1DC0C696B2}">
      <dgm:prSet/>
      <dgm:spPr/>
      <dgm:t>
        <a:bodyPr/>
        <a:lstStyle/>
        <a:p>
          <a:endParaRPr lang="en-IN"/>
        </a:p>
      </dgm:t>
    </dgm:pt>
    <dgm:pt modelId="{F973C332-8A22-4320-85D2-C28CF2C19A1E}">
      <dgm:prSet phldrT="[Text]" custT="1"/>
      <dgm:spPr/>
      <dgm:t>
        <a:bodyPr tIns="144000" anchor="t"/>
        <a:lstStyle/>
        <a:p>
          <a:pPr>
            <a:buFont typeface="Arial" panose="020B0604020202020204" pitchFamily="34" charset="0"/>
            <a:buChar char="•"/>
          </a:pPr>
          <a:r>
            <a:rPr lang="en-IN" sz="13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Eco-Friendly and Sustainable </a:t>
          </a:r>
        </a:p>
        <a:p>
          <a:pPr>
            <a:buNone/>
          </a:pPr>
          <a:r>
            <a:rPr lang="en-IN" sz="13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Devoid of Chemical</a:t>
          </a:r>
        </a:p>
      </dgm:t>
    </dgm:pt>
    <dgm:pt modelId="{C1E27E68-5ACE-4476-B67A-CC6290F79846}" type="parTrans" cxnId="{5F68B9F5-DFEE-4AB6-9D38-7030B99905F3}">
      <dgm:prSet/>
      <dgm:spPr/>
      <dgm:t>
        <a:bodyPr/>
        <a:lstStyle/>
        <a:p>
          <a:endParaRPr lang="en-IN"/>
        </a:p>
      </dgm:t>
    </dgm:pt>
    <dgm:pt modelId="{DFF62E85-D2A0-44A7-BA12-379357CDACE8}" type="sibTrans" cxnId="{5F68B9F5-DFEE-4AB6-9D38-7030B99905F3}">
      <dgm:prSet/>
      <dgm:spPr/>
      <dgm:t>
        <a:bodyPr/>
        <a:lstStyle/>
        <a:p>
          <a:endParaRPr lang="en-IN"/>
        </a:p>
      </dgm:t>
    </dgm:pt>
    <dgm:pt modelId="{D3D67656-F207-48BC-8FDC-CCFEA3D9DCA6}">
      <dgm:prSet phldrT="[Text]" custT="1"/>
      <dgm:spPr/>
      <dgm:t>
        <a:bodyPr tIns="36000" bIns="288000" anchor="t"/>
        <a:lstStyle/>
        <a:p>
          <a:pPr algn="ctr"/>
          <a:r>
            <a:rPr lang="en-IN" sz="13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Commercial Viability</a:t>
          </a:r>
        </a:p>
        <a:p>
          <a:pPr algn="ctr"/>
          <a:r>
            <a:rPr lang="en-IN" sz="13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Scalability</a:t>
          </a:r>
        </a:p>
      </dgm:t>
    </dgm:pt>
    <dgm:pt modelId="{49E1E725-CB76-499A-BD1F-25EFF67558E0}" type="parTrans" cxnId="{FF319677-D268-4BCA-8E06-306FE887FDE8}">
      <dgm:prSet/>
      <dgm:spPr/>
      <dgm:t>
        <a:bodyPr/>
        <a:lstStyle/>
        <a:p>
          <a:endParaRPr lang="en-IN"/>
        </a:p>
      </dgm:t>
    </dgm:pt>
    <dgm:pt modelId="{C8EB409D-489D-422E-BF1E-311F5691DAB4}" type="sibTrans" cxnId="{FF319677-D268-4BCA-8E06-306FE887FDE8}">
      <dgm:prSet/>
      <dgm:spPr/>
      <dgm:t>
        <a:bodyPr/>
        <a:lstStyle/>
        <a:p>
          <a:endParaRPr lang="en-IN"/>
        </a:p>
      </dgm:t>
    </dgm:pt>
    <dgm:pt modelId="{DB5FB79F-29C3-4042-BA55-4CEDE1AC252D}">
      <dgm:prSet phldrT="[Text]" phldr="1"/>
      <dgm:spPr/>
      <dgm:t>
        <a:bodyPr/>
        <a:lstStyle/>
        <a:p>
          <a:endParaRPr lang="en-IN"/>
        </a:p>
      </dgm:t>
    </dgm:pt>
    <dgm:pt modelId="{8C8AD458-B663-478A-AED8-052C8E6A2612}" type="parTrans" cxnId="{905A8A7C-61E6-4F21-9F67-3BA824E5BFA7}">
      <dgm:prSet/>
      <dgm:spPr/>
      <dgm:t>
        <a:bodyPr/>
        <a:lstStyle/>
        <a:p>
          <a:endParaRPr lang="en-IN"/>
        </a:p>
      </dgm:t>
    </dgm:pt>
    <dgm:pt modelId="{3E5B6F8A-70F5-4232-AA05-0FAD048010EE}" type="sibTrans" cxnId="{905A8A7C-61E6-4F21-9F67-3BA824E5BFA7}">
      <dgm:prSet/>
      <dgm:spPr/>
      <dgm:t>
        <a:bodyPr/>
        <a:lstStyle/>
        <a:p>
          <a:endParaRPr lang="en-IN"/>
        </a:p>
      </dgm:t>
    </dgm:pt>
    <dgm:pt modelId="{FB266C89-B6FF-46EE-AAA6-61FC5E5DFAA3}">
      <dgm:prSet phldrT="[Text]" phldr="1"/>
      <dgm:spPr/>
      <dgm:t>
        <a:bodyPr/>
        <a:lstStyle/>
        <a:p>
          <a:endParaRPr lang="en-IN" dirty="0"/>
        </a:p>
      </dgm:t>
    </dgm:pt>
    <dgm:pt modelId="{F48D6B1E-230F-4078-92A4-D92019178DB3}" type="parTrans" cxnId="{10519CB2-9D8A-42E2-A29C-6B863D603D64}">
      <dgm:prSet/>
      <dgm:spPr/>
      <dgm:t>
        <a:bodyPr/>
        <a:lstStyle/>
        <a:p>
          <a:endParaRPr lang="en-IN"/>
        </a:p>
      </dgm:t>
    </dgm:pt>
    <dgm:pt modelId="{31A67BE3-1F4A-49F0-9B80-BAC522A3DCF5}" type="sibTrans" cxnId="{10519CB2-9D8A-42E2-A29C-6B863D603D64}">
      <dgm:prSet/>
      <dgm:spPr/>
      <dgm:t>
        <a:bodyPr/>
        <a:lstStyle/>
        <a:p>
          <a:endParaRPr lang="en-IN"/>
        </a:p>
      </dgm:t>
    </dgm:pt>
    <dgm:pt modelId="{2B7A7B0F-59DF-43E2-A22A-DB8D227D460F}">
      <dgm:prSet/>
      <dgm:spPr/>
      <dgm:t>
        <a:bodyPr/>
        <a:lstStyle/>
        <a:p>
          <a:endParaRPr lang="en-IN"/>
        </a:p>
      </dgm:t>
    </dgm:pt>
    <dgm:pt modelId="{B43DDAF0-9335-4D2D-B7C1-FD0144C25442}" type="parTrans" cxnId="{F5205985-C17E-4D4A-86E7-9B31AC86A17F}">
      <dgm:prSet/>
      <dgm:spPr/>
      <dgm:t>
        <a:bodyPr/>
        <a:lstStyle/>
        <a:p>
          <a:endParaRPr lang="en-IN"/>
        </a:p>
      </dgm:t>
    </dgm:pt>
    <dgm:pt modelId="{A8325B01-B91A-405B-958B-FCBE88BC3191}" type="sibTrans" cxnId="{F5205985-C17E-4D4A-86E7-9B31AC86A17F}">
      <dgm:prSet/>
      <dgm:spPr/>
      <dgm:t>
        <a:bodyPr/>
        <a:lstStyle/>
        <a:p>
          <a:endParaRPr lang="en-IN"/>
        </a:p>
      </dgm:t>
    </dgm:pt>
    <dgm:pt modelId="{E05516F2-092A-43C2-B79C-1D4ECDBA962E}">
      <dgm:prSet phldrT="[Text]" custT="1"/>
      <dgm:spPr/>
      <dgm:t>
        <a:bodyPr tIns="36000" anchor="t"/>
        <a:lstStyle/>
        <a:p>
          <a:r>
            <a:rPr lang="en-IN" sz="13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Ethylene-free Environment</a:t>
          </a:r>
        </a:p>
        <a:p>
          <a:r>
            <a:rPr lang="en-IN" sz="13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Quality Preservation</a:t>
          </a:r>
        </a:p>
      </dgm:t>
    </dgm:pt>
    <dgm:pt modelId="{6D1642EA-8A8D-4A79-8036-425E405C889E}" type="parTrans" cxnId="{A9BC89C0-D9C5-450D-BCBE-41AFCC708AD1}">
      <dgm:prSet/>
      <dgm:spPr/>
      <dgm:t>
        <a:bodyPr/>
        <a:lstStyle/>
        <a:p>
          <a:endParaRPr lang="en-IN"/>
        </a:p>
      </dgm:t>
    </dgm:pt>
    <dgm:pt modelId="{0207F4F4-4784-4FB0-B9C4-3F347076C46B}" type="sibTrans" cxnId="{A9BC89C0-D9C5-450D-BCBE-41AFCC708AD1}">
      <dgm:prSet/>
      <dgm:spPr/>
      <dgm:t>
        <a:bodyPr/>
        <a:lstStyle/>
        <a:p>
          <a:endParaRPr lang="en-IN"/>
        </a:p>
      </dgm:t>
    </dgm:pt>
    <dgm:pt modelId="{A42BE8E5-88C6-496A-87AC-7AE0DDB4A8DB}">
      <dgm:prSet phldrT="[Text]" custT="1"/>
      <dgm:spPr/>
      <dgm:t>
        <a:bodyPr lIns="72000" tIns="180000" rIns="72000" anchor="t"/>
        <a:lstStyle/>
        <a:p>
          <a:r>
            <a:rPr lang="en-IN" sz="13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Innovative Solution</a:t>
          </a:r>
        </a:p>
        <a:p>
          <a:r>
            <a:rPr lang="en-IN" sz="13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Cost</a:t>
          </a:r>
          <a:r>
            <a:rPr lang="en-IN" sz="1300" b="1" baseline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Effective</a:t>
          </a:r>
        </a:p>
        <a:p>
          <a:endParaRPr lang="en-IN" sz="1000" baseline="0" dirty="0"/>
        </a:p>
        <a:p>
          <a:endParaRPr lang="en-IN" sz="1000" dirty="0"/>
        </a:p>
      </dgm:t>
    </dgm:pt>
    <dgm:pt modelId="{58BC97DC-B586-4424-842E-C92F33DD11A9}" type="parTrans" cxnId="{BD5370E6-A32B-4C43-A2F3-023DF85323EE}">
      <dgm:prSet/>
      <dgm:spPr/>
      <dgm:t>
        <a:bodyPr/>
        <a:lstStyle/>
        <a:p>
          <a:endParaRPr lang="en-IN"/>
        </a:p>
      </dgm:t>
    </dgm:pt>
    <dgm:pt modelId="{FD318253-9DAF-43CA-A2BF-E180EF2A82DE}" type="sibTrans" cxnId="{BD5370E6-A32B-4C43-A2F3-023DF85323EE}">
      <dgm:prSet/>
      <dgm:spPr/>
      <dgm:t>
        <a:bodyPr/>
        <a:lstStyle/>
        <a:p>
          <a:endParaRPr lang="en-IN"/>
        </a:p>
      </dgm:t>
    </dgm:pt>
    <dgm:pt modelId="{026F34FE-900B-42A9-983F-BFB624C9715A}" type="pres">
      <dgm:prSet presAssocID="{29107C3B-2A67-4559-8324-54B65D2F975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587B45D-B528-4DF4-AED3-B30C98CB3B3C}" type="pres">
      <dgm:prSet presAssocID="{29107C3B-2A67-4559-8324-54B65D2F975B}" presName="matrix" presStyleCnt="0"/>
      <dgm:spPr/>
    </dgm:pt>
    <dgm:pt modelId="{0FAD9E11-3054-4C0F-8E10-7FCD0FB71DD2}" type="pres">
      <dgm:prSet presAssocID="{29107C3B-2A67-4559-8324-54B65D2F975B}" presName="tile1" presStyleLbl="node1" presStyleIdx="0" presStyleCnt="4" custLinFactNeighborX="-1639" custLinFactNeighborY="-23639"/>
      <dgm:spPr/>
    </dgm:pt>
    <dgm:pt modelId="{370F1FCA-EAF8-4AF0-BE78-8D115731803F}" type="pres">
      <dgm:prSet presAssocID="{29107C3B-2A67-4559-8324-54B65D2F975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4F11AC4-2BD1-4DF7-8771-DBDD426F4216}" type="pres">
      <dgm:prSet presAssocID="{29107C3B-2A67-4559-8324-54B65D2F975B}" presName="tile2" presStyleLbl="node1" presStyleIdx="1" presStyleCnt="4"/>
      <dgm:spPr/>
    </dgm:pt>
    <dgm:pt modelId="{DB55D60C-1D94-441C-B416-6B268B3CA519}" type="pres">
      <dgm:prSet presAssocID="{29107C3B-2A67-4559-8324-54B65D2F975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537B0F3-6C61-4D5C-A238-AD4E2ABC32B1}" type="pres">
      <dgm:prSet presAssocID="{29107C3B-2A67-4559-8324-54B65D2F975B}" presName="tile3" presStyleLbl="node1" presStyleIdx="2" presStyleCnt="4"/>
      <dgm:spPr/>
    </dgm:pt>
    <dgm:pt modelId="{2B0EAFD4-41B3-43F6-B441-7D16F156C64F}" type="pres">
      <dgm:prSet presAssocID="{29107C3B-2A67-4559-8324-54B65D2F975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320E1BF-28CB-461B-8560-99EA4EDB33D1}" type="pres">
      <dgm:prSet presAssocID="{29107C3B-2A67-4559-8324-54B65D2F975B}" presName="tile4" presStyleLbl="node1" presStyleIdx="3" presStyleCnt="4"/>
      <dgm:spPr/>
    </dgm:pt>
    <dgm:pt modelId="{FAE9A85C-AC95-496C-B92A-9D6CCBEC70BF}" type="pres">
      <dgm:prSet presAssocID="{29107C3B-2A67-4559-8324-54B65D2F975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A30673A-0191-4004-B48E-CA3FDC0EB5B3}" type="pres">
      <dgm:prSet presAssocID="{29107C3B-2A67-4559-8324-54B65D2F975B}" presName="centerTile" presStyleLbl="fgShp" presStyleIdx="0" presStyleCnt="1" custScaleX="86657" custScaleY="97464">
        <dgm:presLayoutVars>
          <dgm:chMax val="0"/>
          <dgm:chPref val="0"/>
        </dgm:presLayoutVars>
      </dgm:prSet>
      <dgm:spPr/>
    </dgm:pt>
  </dgm:ptLst>
  <dgm:cxnLst>
    <dgm:cxn modelId="{73AFAD00-7001-4553-ADD1-20214F7188B3}" type="presOf" srcId="{29107C3B-2A67-4559-8324-54B65D2F975B}" destId="{026F34FE-900B-42A9-983F-BFB624C9715A}" srcOrd="0" destOrd="0" presId="urn:microsoft.com/office/officeart/2005/8/layout/matrix1"/>
    <dgm:cxn modelId="{4272070E-7FE9-4574-B60F-50ACBC744D35}" type="presOf" srcId="{E05516F2-092A-43C2-B79C-1D4ECDBA962E}" destId="{2B0EAFD4-41B3-43F6-B441-7D16F156C64F}" srcOrd="1" destOrd="0" presId="urn:microsoft.com/office/officeart/2005/8/layout/matrix1"/>
    <dgm:cxn modelId="{4011830E-E4CD-4683-B207-733A4CEC3AE1}" type="presOf" srcId="{F973C332-8A22-4320-85D2-C28CF2C19A1E}" destId="{0FAD9E11-3054-4C0F-8E10-7FCD0FB71DD2}" srcOrd="0" destOrd="0" presId="urn:microsoft.com/office/officeart/2005/8/layout/matrix1"/>
    <dgm:cxn modelId="{29A65B5F-EBCB-462C-8F08-C073A6998D35}" type="presOf" srcId="{A42BE8E5-88C6-496A-87AC-7AE0DDB4A8DB}" destId="{D4F11AC4-2BD1-4DF7-8771-DBDD426F4216}" srcOrd="0" destOrd="0" presId="urn:microsoft.com/office/officeart/2005/8/layout/matrix1"/>
    <dgm:cxn modelId="{1CB9415F-E0E0-4A54-90C8-62A477731B10}" type="presOf" srcId="{F973C332-8A22-4320-85D2-C28CF2C19A1E}" destId="{370F1FCA-EAF8-4AF0-BE78-8D115731803F}" srcOrd="1" destOrd="0" presId="urn:microsoft.com/office/officeart/2005/8/layout/matrix1"/>
    <dgm:cxn modelId="{2785E84A-D447-4E5E-91E4-384FD832F95E}" type="presOf" srcId="{76D25567-30C8-4DA6-B26F-280E5FBB7FE4}" destId="{5A30673A-0191-4004-B48E-CA3FDC0EB5B3}" srcOrd="0" destOrd="0" presId="urn:microsoft.com/office/officeart/2005/8/layout/matrix1"/>
    <dgm:cxn modelId="{2DB9646C-E671-4A12-8A11-579A3B35FB62}" type="presOf" srcId="{D3D67656-F207-48BC-8FDC-CCFEA3D9DCA6}" destId="{F320E1BF-28CB-461B-8560-99EA4EDB33D1}" srcOrd="0" destOrd="0" presId="urn:microsoft.com/office/officeart/2005/8/layout/matrix1"/>
    <dgm:cxn modelId="{FF319677-D268-4BCA-8E06-306FE887FDE8}" srcId="{76D25567-30C8-4DA6-B26F-280E5FBB7FE4}" destId="{D3D67656-F207-48BC-8FDC-CCFEA3D9DCA6}" srcOrd="3" destOrd="0" parTransId="{49E1E725-CB76-499A-BD1F-25EFF67558E0}" sibTransId="{C8EB409D-489D-422E-BF1E-311F5691DAB4}"/>
    <dgm:cxn modelId="{905A8A7C-61E6-4F21-9F67-3BA824E5BFA7}" srcId="{76D25567-30C8-4DA6-B26F-280E5FBB7FE4}" destId="{DB5FB79F-29C3-4042-BA55-4CEDE1AC252D}" srcOrd="5" destOrd="0" parTransId="{8C8AD458-B663-478A-AED8-052C8E6A2612}" sibTransId="{3E5B6F8A-70F5-4232-AA05-0FAD048010EE}"/>
    <dgm:cxn modelId="{F5205985-C17E-4D4A-86E7-9B31AC86A17F}" srcId="{76D25567-30C8-4DA6-B26F-280E5FBB7FE4}" destId="{2B7A7B0F-59DF-43E2-A22A-DB8D227D460F}" srcOrd="4" destOrd="0" parTransId="{B43DDAF0-9335-4D2D-B7C1-FD0144C25442}" sibTransId="{A8325B01-B91A-405B-958B-FCBE88BC3191}"/>
    <dgm:cxn modelId="{10519CB2-9D8A-42E2-A29C-6B863D603D64}" srcId="{76D25567-30C8-4DA6-B26F-280E5FBB7FE4}" destId="{FB266C89-B6FF-46EE-AAA6-61FC5E5DFAA3}" srcOrd="6" destOrd="0" parTransId="{F48D6B1E-230F-4078-92A4-D92019178DB3}" sibTransId="{31A67BE3-1F4A-49F0-9B80-BAC522A3DCF5}"/>
    <dgm:cxn modelId="{A9BC89C0-D9C5-450D-BCBE-41AFCC708AD1}" srcId="{76D25567-30C8-4DA6-B26F-280E5FBB7FE4}" destId="{E05516F2-092A-43C2-B79C-1D4ECDBA962E}" srcOrd="2" destOrd="0" parTransId="{6D1642EA-8A8D-4A79-8036-425E405C889E}" sibTransId="{0207F4F4-4784-4FB0-B9C4-3F347076C46B}"/>
    <dgm:cxn modelId="{C737A6CB-0BE3-4D13-8A2B-5251A70EAD64}" type="presOf" srcId="{D3D67656-F207-48BC-8FDC-CCFEA3D9DCA6}" destId="{FAE9A85C-AC95-496C-B92A-9D6CCBEC70BF}" srcOrd="1" destOrd="0" presId="urn:microsoft.com/office/officeart/2005/8/layout/matrix1"/>
    <dgm:cxn modelId="{475DADD1-ECD5-429B-9E96-882FC1FCAB42}" type="presOf" srcId="{A42BE8E5-88C6-496A-87AC-7AE0DDB4A8DB}" destId="{DB55D60C-1D94-441C-B416-6B268B3CA519}" srcOrd="1" destOrd="0" presId="urn:microsoft.com/office/officeart/2005/8/layout/matrix1"/>
    <dgm:cxn modelId="{D82A11D8-1916-4812-B607-CD1DC0C696B2}" srcId="{29107C3B-2A67-4559-8324-54B65D2F975B}" destId="{76D25567-30C8-4DA6-B26F-280E5FBB7FE4}" srcOrd="0" destOrd="0" parTransId="{1A756417-D5D7-4F07-8CD2-37F27A6A2D83}" sibTransId="{3CF9C71B-43CF-4A11-B634-58CED3442B6D}"/>
    <dgm:cxn modelId="{A8CBE1DB-5A84-40D7-8C0A-583608A8DF7B}" type="presOf" srcId="{E05516F2-092A-43C2-B79C-1D4ECDBA962E}" destId="{A537B0F3-6C61-4D5C-A238-AD4E2ABC32B1}" srcOrd="0" destOrd="0" presId="urn:microsoft.com/office/officeart/2005/8/layout/matrix1"/>
    <dgm:cxn modelId="{BD5370E6-A32B-4C43-A2F3-023DF85323EE}" srcId="{76D25567-30C8-4DA6-B26F-280E5FBB7FE4}" destId="{A42BE8E5-88C6-496A-87AC-7AE0DDB4A8DB}" srcOrd="1" destOrd="0" parTransId="{58BC97DC-B586-4424-842E-C92F33DD11A9}" sibTransId="{FD318253-9DAF-43CA-A2BF-E180EF2A82DE}"/>
    <dgm:cxn modelId="{5F68B9F5-DFEE-4AB6-9D38-7030B99905F3}" srcId="{76D25567-30C8-4DA6-B26F-280E5FBB7FE4}" destId="{F973C332-8A22-4320-85D2-C28CF2C19A1E}" srcOrd="0" destOrd="0" parTransId="{C1E27E68-5ACE-4476-B67A-CC6290F79846}" sibTransId="{DFF62E85-D2A0-44A7-BA12-379357CDACE8}"/>
    <dgm:cxn modelId="{5E1C6EAD-9502-4BD8-8AFC-15FECC6A8512}" type="presParOf" srcId="{026F34FE-900B-42A9-983F-BFB624C9715A}" destId="{6587B45D-B528-4DF4-AED3-B30C98CB3B3C}" srcOrd="0" destOrd="0" presId="urn:microsoft.com/office/officeart/2005/8/layout/matrix1"/>
    <dgm:cxn modelId="{9B0FD2A7-AECE-4143-BFE3-614AC62C1F62}" type="presParOf" srcId="{6587B45D-B528-4DF4-AED3-B30C98CB3B3C}" destId="{0FAD9E11-3054-4C0F-8E10-7FCD0FB71DD2}" srcOrd="0" destOrd="0" presId="urn:microsoft.com/office/officeart/2005/8/layout/matrix1"/>
    <dgm:cxn modelId="{637D39AE-0B87-4AE2-AB9E-CCF2A8B208B9}" type="presParOf" srcId="{6587B45D-B528-4DF4-AED3-B30C98CB3B3C}" destId="{370F1FCA-EAF8-4AF0-BE78-8D115731803F}" srcOrd="1" destOrd="0" presId="urn:microsoft.com/office/officeart/2005/8/layout/matrix1"/>
    <dgm:cxn modelId="{AD409CD9-01BF-40F9-A583-B8BBB6BF4A5F}" type="presParOf" srcId="{6587B45D-B528-4DF4-AED3-B30C98CB3B3C}" destId="{D4F11AC4-2BD1-4DF7-8771-DBDD426F4216}" srcOrd="2" destOrd="0" presId="urn:microsoft.com/office/officeart/2005/8/layout/matrix1"/>
    <dgm:cxn modelId="{15B02D47-9597-4607-B1C1-C6FD9596D8C2}" type="presParOf" srcId="{6587B45D-B528-4DF4-AED3-B30C98CB3B3C}" destId="{DB55D60C-1D94-441C-B416-6B268B3CA519}" srcOrd="3" destOrd="0" presId="urn:microsoft.com/office/officeart/2005/8/layout/matrix1"/>
    <dgm:cxn modelId="{6DA2B627-4372-4172-A888-290104DFED09}" type="presParOf" srcId="{6587B45D-B528-4DF4-AED3-B30C98CB3B3C}" destId="{A537B0F3-6C61-4D5C-A238-AD4E2ABC32B1}" srcOrd="4" destOrd="0" presId="urn:microsoft.com/office/officeart/2005/8/layout/matrix1"/>
    <dgm:cxn modelId="{0F4F64E2-F354-42F1-90B3-3CC5CCD3F615}" type="presParOf" srcId="{6587B45D-B528-4DF4-AED3-B30C98CB3B3C}" destId="{2B0EAFD4-41B3-43F6-B441-7D16F156C64F}" srcOrd="5" destOrd="0" presId="urn:microsoft.com/office/officeart/2005/8/layout/matrix1"/>
    <dgm:cxn modelId="{59FEB911-EA82-40EC-ADD0-144C6B7BEF46}" type="presParOf" srcId="{6587B45D-B528-4DF4-AED3-B30C98CB3B3C}" destId="{F320E1BF-28CB-461B-8560-99EA4EDB33D1}" srcOrd="6" destOrd="0" presId="urn:microsoft.com/office/officeart/2005/8/layout/matrix1"/>
    <dgm:cxn modelId="{B9F06F91-410B-4426-A447-D31F45113A26}" type="presParOf" srcId="{6587B45D-B528-4DF4-AED3-B30C98CB3B3C}" destId="{FAE9A85C-AC95-496C-B92A-9D6CCBEC70BF}" srcOrd="7" destOrd="0" presId="urn:microsoft.com/office/officeart/2005/8/layout/matrix1"/>
    <dgm:cxn modelId="{F1F14913-6119-411E-8E46-5B62ABDDD105}" type="presParOf" srcId="{026F34FE-900B-42A9-983F-BFB624C9715A}" destId="{5A30673A-0191-4004-B48E-CA3FDC0EB5B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ADC788-E9E6-453A-BB73-C4946BC89513}" type="doc">
      <dgm:prSet loTypeId="urn:microsoft.com/office/officeart/2005/8/layout/bProcess3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0D5288CA-B9C4-4789-9199-FC1D2CE736A1}">
      <dgm:prSet phldrT="[Text]"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Biomass Suppliers</a:t>
          </a:r>
        </a:p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(Agricultural Residue) </a:t>
          </a:r>
        </a:p>
      </dgm:t>
    </dgm:pt>
    <dgm:pt modelId="{A2EF7B49-46B7-4CFD-837B-0FB43C73431D}" type="parTrans" cxnId="{6FD5A16D-F7D2-4FFB-89D7-9DE1CFE05543}">
      <dgm:prSet/>
      <dgm:spPr/>
      <dgm:t>
        <a:bodyPr/>
        <a:lstStyle/>
        <a:p>
          <a:endParaRPr lang="en-IN"/>
        </a:p>
      </dgm:t>
    </dgm:pt>
    <dgm:pt modelId="{AD649E86-6E52-43DF-B572-137EF93B35F2}" type="sibTrans" cxnId="{6FD5A16D-F7D2-4FFB-89D7-9DE1CFE05543}">
      <dgm:prSet/>
      <dgm:spPr/>
      <dgm:t>
        <a:bodyPr/>
        <a:lstStyle/>
        <a:p>
          <a:endParaRPr lang="en-IN"/>
        </a:p>
      </dgm:t>
    </dgm:pt>
    <dgm:pt modelId="{360F0BAE-41F3-488E-90FD-D197845E6666}">
      <dgm:prSet phldrT="[Text]"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Pre-treatment Facility</a:t>
          </a:r>
        </a:p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(Extraction of Cellulose)</a:t>
          </a:r>
        </a:p>
      </dgm:t>
    </dgm:pt>
    <dgm:pt modelId="{B8AC96AD-61BB-4B70-8881-C7362F5CF369}" type="parTrans" cxnId="{A4CC8E33-F5B5-4F0E-9AE8-FFBE89BDB08F}">
      <dgm:prSet/>
      <dgm:spPr/>
      <dgm:t>
        <a:bodyPr/>
        <a:lstStyle/>
        <a:p>
          <a:endParaRPr lang="en-IN"/>
        </a:p>
      </dgm:t>
    </dgm:pt>
    <dgm:pt modelId="{1E5B2014-C8B4-4F70-8D9A-53550BC9F657}" type="sibTrans" cxnId="{A4CC8E33-F5B5-4F0E-9AE8-FFBE89BDB08F}">
      <dgm:prSet/>
      <dgm:spPr/>
      <dgm:t>
        <a:bodyPr/>
        <a:lstStyle/>
        <a:p>
          <a:endParaRPr lang="en-IN"/>
        </a:p>
      </dgm:t>
    </dgm:pt>
    <dgm:pt modelId="{5A1F7E45-71F2-49EB-8ACE-43497685AC22}">
      <dgm:prSet phldrT="[Text]"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Nanocellulose Synthesis                               </a:t>
          </a:r>
        </a:p>
      </dgm:t>
    </dgm:pt>
    <dgm:pt modelId="{63BE3DA2-7ACB-4F36-A489-5CD98BD927D6}" type="parTrans" cxnId="{0388E528-B32C-4B53-8228-361349553A64}">
      <dgm:prSet/>
      <dgm:spPr/>
      <dgm:t>
        <a:bodyPr/>
        <a:lstStyle/>
        <a:p>
          <a:endParaRPr lang="en-IN"/>
        </a:p>
      </dgm:t>
    </dgm:pt>
    <dgm:pt modelId="{F6CC711C-BE0E-4460-832D-0918005D60AB}" type="sibTrans" cxnId="{0388E528-B32C-4B53-8228-361349553A64}">
      <dgm:prSet/>
      <dgm:spPr/>
      <dgm:t>
        <a:bodyPr/>
        <a:lstStyle/>
        <a:p>
          <a:endParaRPr lang="en-IN"/>
        </a:p>
      </dgm:t>
    </dgm:pt>
    <dgm:pt modelId="{6A272641-C010-4ABA-A7C1-5992D0E50AA5}">
      <dgm:prSet phldrT="[Text]"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Additive Mixing Facility</a:t>
          </a:r>
        </a:p>
      </dgm:t>
    </dgm:pt>
    <dgm:pt modelId="{8B8A70F8-4355-4825-8C84-2DC02A20CA07}" type="parTrans" cxnId="{A6CDD968-3B4F-4526-8134-3E83587E0AFA}">
      <dgm:prSet/>
      <dgm:spPr/>
      <dgm:t>
        <a:bodyPr/>
        <a:lstStyle/>
        <a:p>
          <a:endParaRPr lang="en-IN"/>
        </a:p>
      </dgm:t>
    </dgm:pt>
    <dgm:pt modelId="{80EF9460-FB32-42F2-A2A1-2419553BC804}" type="sibTrans" cxnId="{A6CDD968-3B4F-4526-8134-3E83587E0AFA}">
      <dgm:prSet/>
      <dgm:spPr/>
      <dgm:t>
        <a:bodyPr/>
        <a:lstStyle/>
        <a:p>
          <a:endParaRPr lang="en-IN"/>
        </a:p>
      </dgm:t>
    </dgm:pt>
    <dgm:pt modelId="{F5614919-9645-4AB1-A811-2FC63A9CC854}">
      <dgm:prSet phldrT="[Text]"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Film Casting </a:t>
          </a:r>
        </a:p>
      </dgm:t>
    </dgm:pt>
    <dgm:pt modelId="{9C2741F6-4687-448D-92DC-12F8E2F45F7F}" type="parTrans" cxnId="{67E5BEC3-A59A-4314-8FA2-AA69DE07DDFD}">
      <dgm:prSet/>
      <dgm:spPr/>
      <dgm:t>
        <a:bodyPr/>
        <a:lstStyle/>
        <a:p>
          <a:endParaRPr lang="en-IN"/>
        </a:p>
      </dgm:t>
    </dgm:pt>
    <dgm:pt modelId="{854347B0-97C3-4CBE-90CE-66D8EC87FF7F}" type="sibTrans" cxnId="{67E5BEC3-A59A-4314-8FA2-AA69DE07DDFD}">
      <dgm:prSet/>
      <dgm:spPr/>
      <dgm:t>
        <a:bodyPr/>
        <a:lstStyle/>
        <a:p>
          <a:endParaRPr lang="en-IN"/>
        </a:p>
      </dgm:t>
    </dgm:pt>
    <dgm:pt modelId="{17F18B65-E98D-4EA2-94F9-E702BE796C5F}">
      <dgm:prSet phldrT="[Text]"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Logistics and Transport</a:t>
          </a:r>
        </a:p>
      </dgm:t>
    </dgm:pt>
    <dgm:pt modelId="{64649783-38B1-4F66-968B-B3EFCF41492A}" type="parTrans" cxnId="{D9452802-CF46-456B-A029-D1252AEB0C85}">
      <dgm:prSet/>
      <dgm:spPr/>
      <dgm:t>
        <a:bodyPr/>
        <a:lstStyle/>
        <a:p>
          <a:endParaRPr lang="en-IN"/>
        </a:p>
      </dgm:t>
    </dgm:pt>
    <dgm:pt modelId="{BB8C6DDE-A939-48AE-9750-12932BCCDF7E}" type="sibTrans" cxnId="{D9452802-CF46-456B-A029-D1252AEB0C85}">
      <dgm:prSet/>
      <dgm:spPr/>
      <dgm:t>
        <a:bodyPr/>
        <a:lstStyle/>
        <a:p>
          <a:endParaRPr lang="en-IN"/>
        </a:p>
      </dgm:t>
    </dgm:pt>
    <dgm:pt modelId="{DEFEED52-C9FE-40A7-8AEB-BC301EDECCF0}">
      <dgm:prSet phldrT="[Text]"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Packaging Integration Facility</a:t>
          </a:r>
        </a:p>
      </dgm:t>
    </dgm:pt>
    <dgm:pt modelId="{B453A8C9-6031-4EBA-9A83-F1C81E3336BD}" type="parTrans" cxnId="{F7C62C93-2594-41B3-830C-546138CF03D1}">
      <dgm:prSet/>
      <dgm:spPr/>
      <dgm:t>
        <a:bodyPr/>
        <a:lstStyle/>
        <a:p>
          <a:endParaRPr lang="en-IN"/>
        </a:p>
      </dgm:t>
    </dgm:pt>
    <dgm:pt modelId="{23D9BD61-D0FD-4EA9-ACFE-0B08FB5524D5}" type="sibTrans" cxnId="{F7C62C93-2594-41B3-830C-546138CF03D1}">
      <dgm:prSet/>
      <dgm:spPr/>
      <dgm:t>
        <a:bodyPr/>
        <a:lstStyle/>
        <a:p>
          <a:endParaRPr lang="en-IN"/>
        </a:p>
      </dgm:t>
    </dgm:pt>
    <dgm:pt modelId="{16E33893-A45D-4715-9585-D0647ABDC6BD}">
      <dgm:prSet phldrT="[Text]"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Retail Outlets</a:t>
          </a:r>
        </a:p>
      </dgm:t>
    </dgm:pt>
    <dgm:pt modelId="{F86B3AE1-C459-4049-AE15-3B9C86B024CE}" type="parTrans" cxnId="{7E26E3D2-D232-4777-A93F-DB06D4050CE2}">
      <dgm:prSet/>
      <dgm:spPr/>
      <dgm:t>
        <a:bodyPr/>
        <a:lstStyle/>
        <a:p>
          <a:endParaRPr lang="en-IN"/>
        </a:p>
      </dgm:t>
    </dgm:pt>
    <dgm:pt modelId="{0C1F7352-60DE-4217-858C-CB4E55B26614}" type="sibTrans" cxnId="{7E26E3D2-D232-4777-A93F-DB06D4050CE2}">
      <dgm:prSet/>
      <dgm:spPr/>
      <dgm:t>
        <a:bodyPr/>
        <a:lstStyle/>
        <a:p>
          <a:endParaRPr lang="en-IN"/>
        </a:p>
      </dgm:t>
    </dgm:pt>
    <dgm:pt modelId="{7702CF35-A5EC-4094-9D18-84CC62955C6A}">
      <dgm:prSet phldrT="[Text]"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End Consumer </a:t>
          </a:r>
        </a:p>
      </dgm:t>
    </dgm:pt>
    <dgm:pt modelId="{B8B78C19-4211-4BA2-9203-99E430F656F5}" type="parTrans" cxnId="{920A12E1-5ABA-4DEA-956C-631D6E6EC21D}">
      <dgm:prSet/>
      <dgm:spPr/>
      <dgm:t>
        <a:bodyPr/>
        <a:lstStyle/>
        <a:p>
          <a:endParaRPr lang="en-IN"/>
        </a:p>
      </dgm:t>
    </dgm:pt>
    <dgm:pt modelId="{83DA8B1B-C2D9-43D1-B631-32691E010B77}" type="sibTrans" cxnId="{920A12E1-5ABA-4DEA-956C-631D6E6EC21D}">
      <dgm:prSet/>
      <dgm:spPr/>
      <dgm:t>
        <a:bodyPr/>
        <a:lstStyle/>
        <a:p>
          <a:endParaRPr lang="en-IN"/>
        </a:p>
      </dgm:t>
    </dgm:pt>
    <dgm:pt modelId="{E8A382BF-2DC4-45EC-842B-48D8CB2C8C00}" type="pres">
      <dgm:prSet presAssocID="{7FADC788-E9E6-453A-BB73-C4946BC89513}" presName="Name0" presStyleCnt="0">
        <dgm:presLayoutVars>
          <dgm:dir/>
          <dgm:resizeHandles val="exact"/>
        </dgm:presLayoutVars>
      </dgm:prSet>
      <dgm:spPr/>
    </dgm:pt>
    <dgm:pt modelId="{D0209DE6-1E27-469F-8D6E-D3804D171937}" type="pres">
      <dgm:prSet presAssocID="{0D5288CA-B9C4-4789-9199-FC1D2CE736A1}" presName="node" presStyleLbl="node1" presStyleIdx="0" presStyleCnt="9" custScaleX="83857" custScaleY="48170">
        <dgm:presLayoutVars>
          <dgm:bulletEnabled val="1"/>
        </dgm:presLayoutVars>
      </dgm:prSet>
      <dgm:spPr/>
    </dgm:pt>
    <dgm:pt modelId="{99237463-32E8-4C7E-9819-89D25D21CA37}" type="pres">
      <dgm:prSet presAssocID="{AD649E86-6E52-43DF-B572-137EF93B35F2}" presName="sibTrans" presStyleLbl="sibTrans1D1" presStyleIdx="0" presStyleCnt="8"/>
      <dgm:spPr/>
    </dgm:pt>
    <dgm:pt modelId="{DFD53AE0-BE07-426A-A2E4-D5618B5CAB12}" type="pres">
      <dgm:prSet presAssocID="{AD649E86-6E52-43DF-B572-137EF93B35F2}" presName="connectorText" presStyleLbl="sibTrans1D1" presStyleIdx="0" presStyleCnt="8"/>
      <dgm:spPr/>
    </dgm:pt>
    <dgm:pt modelId="{22BE0496-BFD6-4F14-A9AD-D25FABF553CC}" type="pres">
      <dgm:prSet presAssocID="{360F0BAE-41F3-488E-90FD-D197845E6666}" presName="node" presStyleLbl="node1" presStyleIdx="1" presStyleCnt="9" custScaleX="92811" custScaleY="54418">
        <dgm:presLayoutVars>
          <dgm:bulletEnabled val="1"/>
        </dgm:presLayoutVars>
      </dgm:prSet>
      <dgm:spPr/>
    </dgm:pt>
    <dgm:pt modelId="{2BF82804-5F19-4B34-AC1C-CF931A537410}" type="pres">
      <dgm:prSet presAssocID="{1E5B2014-C8B4-4F70-8D9A-53550BC9F657}" presName="sibTrans" presStyleLbl="sibTrans1D1" presStyleIdx="1" presStyleCnt="8"/>
      <dgm:spPr/>
    </dgm:pt>
    <dgm:pt modelId="{E61EA565-CF60-4C28-A3DD-F59DA978AD52}" type="pres">
      <dgm:prSet presAssocID="{1E5B2014-C8B4-4F70-8D9A-53550BC9F657}" presName="connectorText" presStyleLbl="sibTrans1D1" presStyleIdx="1" presStyleCnt="8"/>
      <dgm:spPr/>
    </dgm:pt>
    <dgm:pt modelId="{52FAD2F2-F4EC-44D1-97D8-EE7E0FC3A43F}" type="pres">
      <dgm:prSet presAssocID="{5A1F7E45-71F2-49EB-8ACE-43497685AC22}" presName="node" presStyleLbl="node1" presStyleIdx="2" presStyleCnt="9" custScaleX="95991" custScaleY="56204">
        <dgm:presLayoutVars>
          <dgm:bulletEnabled val="1"/>
        </dgm:presLayoutVars>
      </dgm:prSet>
      <dgm:spPr/>
    </dgm:pt>
    <dgm:pt modelId="{00EFCCD6-2ADF-4768-9515-EB8C035623E2}" type="pres">
      <dgm:prSet presAssocID="{F6CC711C-BE0E-4460-832D-0918005D60AB}" presName="sibTrans" presStyleLbl="sibTrans1D1" presStyleIdx="2" presStyleCnt="8"/>
      <dgm:spPr/>
    </dgm:pt>
    <dgm:pt modelId="{896EC18C-7BB6-4732-B4A8-C87B390FC9CF}" type="pres">
      <dgm:prSet presAssocID="{F6CC711C-BE0E-4460-832D-0918005D60AB}" presName="connectorText" presStyleLbl="sibTrans1D1" presStyleIdx="2" presStyleCnt="8"/>
      <dgm:spPr/>
    </dgm:pt>
    <dgm:pt modelId="{BEF53DD1-CA94-4C74-8730-999041C4FF24}" type="pres">
      <dgm:prSet presAssocID="{6A272641-C010-4ABA-A7C1-5992D0E50AA5}" presName="node" presStyleLbl="node1" presStyleIdx="3" presStyleCnt="9" custScaleX="92166" custScaleY="54481">
        <dgm:presLayoutVars>
          <dgm:bulletEnabled val="1"/>
        </dgm:presLayoutVars>
      </dgm:prSet>
      <dgm:spPr/>
    </dgm:pt>
    <dgm:pt modelId="{383C9D92-DD95-41F6-965D-B77006D65A43}" type="pres">
      <dgm:prSet presAssocID="{80EF9460-FB32-42F2-A2A1-2419553BC804}" presName="sibTrans" presStyleLbl="sibTrans1D1" presStyleIdx="3" presStyleCnt="8"/>
      <dgm:spPr/>
    </dgm:pt>
    <dgm:pt modelId="{E3C2BA58-D124-441A-81F5-EA0704D7C117}" type="pres">
      <dgm:prSet presAssocID="{80EF9460-FB32-42F2-A2A1-2419553BC804}" presName="connectorText" presStyleLbl="sibTrans1D1" presStyleIdx="3" presStyleCnt="8"/>
      <dgm:spPr/>
    </dgm:pt>
    <dgm:pt modelId="{EE5EE6F0-ADB2-4D22-B8E9-4F31A4FA8A00}" type="pres">
      <dgm:prSet presAssocID="{F5614919-9645-4AB1-A811-2FC63A9CC854}" presName="node" presStyleLbl="node1" presStyleIdx="4" presStyleCnt="9" custScaleX="72239" custScaleY="52992">
        <dgm:presLayoutVars>
          <dgm:bulletEnabled val="1"/>
        </dgm:presLayoutVars>
      </dgm:prSet>
      <dgm:spPr/>
    </dgm:pt>
    <dgm:pt modelId="{3956B367-25A5-4D79-8400-9D5B4CDEFEE1}" type="pres">
      <dgm:prSet presAssocID="{854347B0-97C3-4CBE-90CE-66D8EC87FF7F}" presName="sibTrans" presStyleLbl="sibTrans1D1" presStyleIdx="4" presStyleCnt="8"/>
      <dgm:spPr/>
    </dgm:pt>
    <dgm:pt modelId="{60545A6D-C875-414D-BCFC-8C9B8EB67DD3}" type="pres">
      <dgm:prSet presAssocID="{854347B0-97C3-4CBE-90CE-66D8EC87FF7F}" presName="connectorText" presStyleLbl="sibTrans1D1" presStyleIdx="4" presStyleCnt="8"/>
      <dgm:spPr/>
    </dgm:pt>
    <dgm:pt modelId="{420D4661-E8D0-410E-BA59-C0FBBFA319BD}" type="pres">
      <dgm:prSet presAssocID="{17F18B65-E98D-4EA2-94F9-E702BE796C5F}" presName="node" presStyleLbl="node1" presStyleIdx="5" presStyleCnt="9" custScaleX="75201" custScaleY="58426">
        <dgm:presLayoutVars>
          <dgm:bulletEnabled val="1"/>
        </dgm:presLayoutVars>
      </dgm:prSet>
      <dgm:spPr/>
    </dgm:pt>
    <dgm:pt modelId="{0564A007-B591-4F70-8F31-D739DF5AA402}" type="pres">
      <dgm:prSet presAssocID="{BB8C6DDE-A939-48AE-9750-12932BCCDF7E}" presName="sibTrans" presStyleLbl="sibTrans1D1" presStyleIdx="5" presStyleCnt="8"/>
      <dgm:spPr/>
    </dgm:pt>
    <dgm:pt modelId="{69B1E56F-BC2E-4617-BC06-1C43268C6355}" type="pres">
      <dgm:prSet presAssocID="{BB8C6DDE-A939-48AE-9750-12932BCCDF7E}" presName="connectorText" presStyleLbl="sibTrans1D1" presStyleIdx="5" presStyleCnt="8"/>
      <dgm:spPr/>
    </dgm:pt>
    <dgm:pt modelId="{0D2C4EEB-5A9D-4276-B5CA-24B32F1E0C2E}" type="pres">
      <dgm:prSet presAssocID="{DEFEED52-C9FE-40A7-8AEB-BC301EDECCF0}" presName="node" presStyleLbl="node1" presStyleIdx="6" presStyleCnt="9" custScaleX="75201" custScaleY="58426">
        <dgm:presLayoutVars>
          <dgm:bulletEnabled val="1"/>
        </dgm:presLayoutVars>
      </dgm:prSet>
      <dgm:spPr/>
    </dgm:pt>
    <dgm:pt modelId="{45F21081-B175-4D99-AD90-5549CAD48CAB}" type="pres">
      <dgm:prSet presAssocID="{23D9BD61-D0FD-4EA9-ACFE-0B08FB5524D5}" presName="sibTrans" presStyleLbl="sibTrans1D1" presStyleIdx="6" presStyleCnt="8"/>
      <dgm:spPr/>
    </dgm:pt>
    <dgm:pt modelId="{31744D29-51AD-494E-AC3B-4C33158C11D3}" type="pres">
      <dgm:prSet presAssocID="{23D9BD61-D0FD-4EA9-ACFE-0B08FB5524D5}" presName="connectorText" presStyleLbl="sibTrans1D1" presStyleIdx="6" presStyleCnt="8"/>
      <dgm:spPr/>
    </dgm:pt>
    <dgm:pt modelId="{912DC9D7-3490-4F2C-BDCA-0513305FC353}" type="pres">
      <dgm:prSet presAssocID="{16E33893-A45D-4715-9585-D0647ABDC6BD}" presName="node" presStyleLbl="node1" presStyleIdx="7" presStyleCnt="9" custScaleX="95991" custScaleY="56204">
        <dgm:presLayoutVars>
          <dgm:bulletEnabled val="1"/>
        </dgm:presLayoutVars>
      </dgm:prSet>
      <dgm:spPr/>
    </dgm:pt>
    <dgm:pt modelId="{0496D5F6-416E-4B20-96CE-4726E6216EEA}" type="pres">
      <dgm:prSet presAssocID="{0C1F7352-60DE-4217-858C-CB4E55B26614}" presName="sibTrans" presStyleLbl="sibTrans1D1" presStyleIdx="7" presStyleCnt="8"/>
      <dgm:spPr/>
    </dgm:pt>
    <dgm:pt modelId="{F17DF173-1C3D-4ECF-B85F-E93ACC850D3D}" type="pres">
      <dgm:prSet presAssocID="{0C1F7352-60DE-4217-858C-CB4E55B26614}" presName="connectorText" presStyleLbl="sibTrans1D1" presStyleIdx="7" presStyleCnt="8"/>
      <dgm:spPr/>
    </dgm:pt>
    <dgm:pt modelId="{5810B2B4-E6DE-46DF-A9FB-6EC1285E0045}" type="pres">
      <dgm:prSet presAssocID="{7702CF35-A5EC-4094-9D18-84CC62955C6A}" presName="node" presStyleLbl="node1" presStyleIdx="8" presStyleCnt="9" custScaleX="72239" custScaleY="52992">
        <dgm:presLayoutVars>
          <dgm:bulletEnabled val="1"/>
        </dgm:presLayoutVars>
      </dgm:prSet>
      <dgm:spPr/>
    </dgm:pt>
  </dgm:ptLst>
  <dgm:cxnLst>
    <dgm:cxn modelId="{52319901-9496-48A9-B205-63C2783A4D20}" type="presOf" srcId="{854347B0-97C3-4CBE-90CE-66D8EC87FF7F}" destId="{60545A6D-C875-414D-BCFC-8C9B8EB67DD3}" srcOrd="1" destOrd="0" presId="urn:microsoft.com/office/officeart/2005/8/layout/bProcess3"/>
    <dgm:cxn modelId="{D9452802-CF46-456B-A029-D1252AEB0C85}" srcId="{7FADC788-E9E6-453A-BB73-C4946BC89513}" destId="{17F18B65-E98D-4EA2-94F9-E702BE796C5F}" srcOrd="5" destOrd="0" parTransId="{64649783-38B1-4F66-968B-B3EFCF41492A}" sibTransId="{BB8C6DDE-A939-48AE-9750-12932BCCDF7E}"/>
    <dgm:cxn modelId="{54566F03-49DC-42C8-AF3D-61687D53E18B}" type="presOf" srcId="{F5614919-9645-4AB1-A811-2FC63A9CC854}" destId="{EE5EE6F0-ADB2-4D22-B8E9-4F31A4FA8A00}" srcOrd="0" destOrd="0" presId="urn:microsoft.com/office/officeart/2005/8/layout/bProcess3"/>
    <dgm:cxn modelId="{C8C8600A-C388-4A81-9B31-755B6229C69F}" type="presOf" srcId="{23D9BD61-D0FD-4EA9-ACFE-0B08FB5524D5}" destId="{31744D29-51AD-494E-AC3B-4C33158C11D3}" srcOrd="1" destOrd="0" presId="urn:microsoft.com/office/officeart/2005/8/layout/bProcess3"/>
    <dgm:cxn modelId="{DAAF590E-DB67-4D44-ABD8-F2C110BBB608}" type="presOf" srcId="{360F0BAE-41F3-488E-90FD-D197845E6666}" destId="{22BE0496-BFD6-4F14-A9AD-D25FABF553CC}" srcOrd="0" destOrd="0" presId="urn:microsoft.com/office/officeart/2005/8/layout/bProcess3"/>
    <dgm:cxn modelId="{9CC82819-5583-4C7B-8285-C751698ED000}" type="presOf" srcId="{0C1F7352-60DE-4217-858C-CB4E55B26614}" destId="{0496D5F6-416E-4B20-96CE-4726E6216EEA}" srcOrd="0" destOrd="0" presId="urn:microsoft.com/office/officeart/2005/8/layout/bProcess3"/>
    <dgm:cxn modelId="{DAE81D1A-0979-40FD-90E2-71ECA979EE8C}" type="presOf" srcId="{F6CC711C-BE0E-4460-832D-0918005D60AB}" destId="{896EC18C-7BB6-4732-B4A8-C87B390FC9CF}" srcOrd="1" destOrd="0" presId="urn:microsoft.com/office/officeart/2005/8/layout/bProcess3"/>
    <dgm:cxn modelId="{3483AE1B-A3D7-42A3-AA99-28635901ED56}" type="presOf" srcId="{BB8C6DDE-A939-48AE-9750-12932BCCDF7E}" destId="{69B1E56F-BC2E-4617-BC06-1C43268C6355}" srcOrd="1" destOrd="0" presId="urn:microsoft.com/office/officeart/2005/8/layout/bProcess3"/>
    <dgm:cxn modelId="{C9CE5D25-82AE-4187-9F34-46C461755BB9}" type="presOf" srcId="{BB8C6DDE-A939-48AE-9750-12932BCCDF7E}" destId="{0564A007-B591-4F70-8F31-D739DF5AA402}" srcOrd="0" destOrd="0" presId="urn:microsoft.com/office/officeart/2005/8/layout/bProcess3"/>
    <dgm:cxn modelId="{88C43226-18F8-41AE-A7EB-A1A391F607D0}" type="presOf" srcId="{80EF9460-FB32-42F2-A2A1-2419553BC804}" destId="{383C9D92-DD95-41F6-965D-B77006D65A43}" srcOrd="0" destOrd="0" presId="urn:microsoft.com/office/officeart/2005/8/layout/bProcess3"/>
    <dgm:cxn modelId="{0388E528-B32C-4B53-8228-361349553A64}" srcId="{7FADC788-E9E6-453A-BB73-C4946BC89513}" destId="{5A1F7E45-71F2-49EB-8ACE-43497685AC22}" srcOrd="2" destOrd="0" parTransId="{63BE3DA2-7ACB-4F36-A489-5CD98BD927D6}" sibTransId="{F6CC711C-BE0E-4460-832D-0918005D60AB}"/>
    <dgm:cxn modelId="{A4CC8E33-F5B5-4F0E-9AE8-FFBE89BDB08F}" srcId="{7FADC788-E9E6-453A-BB73-C4946BC89513}" destId="{360F0BAE-41F3-488E-90FD-D197845E6666}" srcOrd="1" destOrd="0" parTransId="{B8AC96AD-61BB-4B70-8881-C7362F5CF369}" sibTransId="{1E5B2014-C8B4-4F70-8D9A-53550BC9F657}"/>
    <dgm:cxn modelId="{404B0D34-7779-427D-9AAC-01E556084D5F}" type="presOf" srcId="{7FADC788-E9E6-453A-BB73-C4946BC89513}" destId="{E8A382BF-2DC4-45EC-842B-48D8CB2C8C00}" srcOrd="0" destOrd="0" presId="urn:microsoft.com/office/officeart/2005/8/layout/bProcess3"/>
    <dgm:cxn modelId="{60F98734-1040-43B2-95B7-2896F2E08F4C}" type="presOf" srcId="{0D5288CA-B9C4-4789-9199-FC1D2CE736A1}" destId="{D0209DE6-1E27-469F-8D6E-D3804D171937}" srcOrd="0" destOrd="0" presId="urn:microsoft.com/office/officeart/2005/8/layout/bProcess3"/>
    <dgm:cxn modelId="{F1EC9B3B-FFE6-446F-B25E-EB1AE7409390}" type="presOf" srcId="{854347B0-97C3-4CBE-90CE-66D8EC87FF7F}" destId="{3956B367-25A5-4D79-8400-9D5B4CDEFEE1}" srcOrd="0" destOrd="0" presId="urn:microsoft.com/office/officeart/2005/8/layout/bProcess3"/>
    <dgm:cxn modelId="{4D4D2C45-A61B-4443-A957-7101C8144E7C}" type="presOf" srcId="{17F18B65-E98D-4EA2-94F9-E702BE796C5F}" destId="{420D4661-E8D0-410E-BA59-C0FBBFA319BD}" srcOrd="0" destOrd="0" presId="urn:microsoft.com/office/officeart/2005/8/layout/bProcess3"/>
    <dgm:cxn modelId="{A6CDD968-3B4F-4526-8134-3E83587E0AFA}" srcId="{7FADC788-E9E6-453A-BB73-C4946BC89513}" destId="{6A272641-C010-4ABA-A7C1-5992D0E50AA5}" srcOrd="3" destOrd="0" parTransId="{8B8A70F8-4355-4825-8C84-2DC02A20CA07}" sibTransId="{80EF9460-FB32-42F2-A2A1-2419553BC804}"/>
    <dgm:cxn modelId="{62DB0D69-1E29-4FD8-934C-C1A087EF0072}" type="presOf" srcId="{23D9BD61-D0FD-4EA9-ACFE-0B08FB5524D5}" destId="{45F21081-B175-4D99-AD90-5549CAD48CAB}" srcOrd="0" destOrd="0" presId="urn:microsoft.com/office/officeart/2005/8/layout/bProcess3"/>
    <dgm:cxn modelId="{6FD5A16D-F7D2-4FFB-89D7-9DE1CFE05543}" srcId="{7FADC788-E9E6-453A-BB73-C4946BC89513}" destId="{0D5288CA-B9C4-4789-9199-FC1D2CE736A1}" srcOrd="0" destOrd="0" parTransId="{A2EF7B49-46B7-4CFD-837B-0FB43C73431D}" sibTransId="{AD649E86-6E52-43DF-B572-137EF93B35F2}"/>
    <dgm:cxn modelId="{1B74BE50-F4F1-48B5-B89A-BEEC2F648F38}" type="presOf" srcId="{AD649E86-6E52-43DF-B572-137EF93B35F2}" destId="{99237463-32E8-4C7E-9819-89D25D21CA37}" srcOrd="0" destOrd="0" presId="urn:microsoft.com/office/officeart/2005/8/layout/bProcess3"/>
    <dgm:cxn modelId="{899C727C-8019-4D11-B65D-AFFE34BA8E9F}" type="presOf" srcId="{1E5B2014-C8B4-4F70-8D9A-53550BC9F657}" destId="{2BF82804-5F19-4B34-AC1C-CF931A537410}" srcOrd="0" destOrd="0" presId="urn:microsoft.com/office/officeart/2005/8/layout/bProcess3"/>
    <dgm:cxn modelId="{F7C62C93-2594-41B3-830C-546138CF03D1}" srcId="{7FADC788-E9E6-453A-BB73-C4946BC89513}" destId="{DEFEED52-C9FE-40A7-8AEB-BC301EDECCF0}" srcOrd="6" destOrd="0" parTransId="{B453A8C9-6031-4EBA-9A83-F1C81E3336BD}" sibTransId="{23D9BD61-D0FD-4EA9-ACFE-0B08FB5524D5}"/>
    <dgm:cxn modelId="{68D2E89D-E7FA-4A07-8DC5-A8EB9A694B7A}" type="presOf" srcId="{7702CF35-A5EC-4094-9D18-84CC62955C6A}" destId="{5810B2B4-E6DE-46DF-A9FB-6EC1285E0045}" srcOrd="0" destOrd="0" presId="urn:microsoft.com/office/officeart/2005/8/layout/bProcess3"/>
    <dgm:cxn modelId="{8A4D50AB-0B6D-437B-8A92-A3E04636BF89}" type="presOf" srcId="{5A1F7E45-71F2-49EB-8ACE-43497685AC22}" destId="{52FAD2F2-F4EC-44D1-97D8-EE7E0FC3A43F}" srcOrd="0" destOrd="0" presId="urn:microsoft.com/office/officeart/2005/8/layout/bProcess3"/>
    <dgm:cxn modelId="{DEEF37C0-53E8-4567-B0A4-828C33AD7C7A}" type="presOf" srcId="{F6CC711C-BE0E-4460-832D-0918005D60AB}" destId="{00EFCCD6-2ADF-4768-9515-EB8C035623E2}" srcOrd="0" destOrd="0" presId="urn:microsoft.com/office/officeart/2005/8/layout/bProcess3"/>
    <dgm:cxn modelId="{67E5BEC3-A59A-4314-8FA2-AA69DE07DDFD}" srcId="{7FADC788-E9E6-453A-BB73-C4946BC89513}" destId="{F5614919-9645-4AB1-A811-2FC63A9CC854}" srcOrd="4" destOrd="0" parTransId="{9C2741F6-4687-448D-92DC-12F8E2F45F7F}" sibTransId="{854347B0-97C3-4CBE-90CE-66D8EC87FF7F}"/>
    <dgm:cxn modelId="{DC4A88C9-D5B9-4910-B0BB-1BB0C5ECF2A5}" type="presOf" srcId="{80EF9460-FB32-42F2-A2A1-2419553BC804}" destId="{E3C2BA58-D124-441A-81F5-EA0704D7C117}" srcOrd="1" destOrd="0" presId="urn:microsoft.com/office/officeart/2005/8/layout/bProcess3"/>
    <dgm:cxn modelId="{36332FCC-031A-429A-9421-43149D30B320}" type="presOf" srcId="{16E33893-A45D-4715-9585-D0647ABDC6BD}" destId="{912DC9D7-3490-4F2C-BDCA-0513305FC353}" srcOrd="0" destOrd="0" presId="urn:microsoft.com/office/officeart/2005/8/layout/bProcess3"/>
    <dgm:cxn modelId="{BE07B6CF-8C0C-4E42-B9D3-B2D85524256D}" type="presOf" srcId="{1E5B2014-C8B4-4F70-8D9A-53550BC9F657}" destId="{E61EA565-CF60-4C28-A3DD-F59DA978AD52}" srcOrd="1" destOrd="0" presId="urn:microsoft.com/office/officeart/2005/8/layout/bProcess3"/>
    <dgm:cxn modelId="{302B8FD0-3FCE-41A6-B2F9-B66FA515CBAA}" type="presOf" srcId="{DEFEED52-C9FE-40A7-8AEB-BC301EDECCF0}" destId="{0D2C4EEB-5A9D-4276-B5CA-24B32F1E0C2E}" srcOrd="0" destOrd="0" presId="urn:microsoft.com/office/officeart/2005/8/layout/bProcess3"/>
    <dgm:cxn modelId="{7E26E3D2-D232-4777-A93F-DB06D4050CE2}" srcId="{7FADC788-E9E6-453A-BB73-C4946BC89513}" destId="{16E33893-A45D-4715-9585-D0647ABDC6BD}" srcOrd="7" destOrd="0" parTransId="{F86B3AE1-C459-4049-AE15-3B9C86B024CE}" sibTransId="{0C1F7352-60DE-4217-858C-CB4E55B26614}"/>
    <dgm:cxn modelId="{920A12E1-5ABA-4DEA-956C-631D6E6EC21D}" srcId="{7FADC788-E9E6-453A-BB73-C4946BC89513}" destId="{7702CF35-A5EC-4094-9D18-84CC62955C6A}" srcOrd="8" destOrd="0" parTransId="{B8B78C19-4211-4BA2-9203-99E430F656F5}" sibTransId="{83DA8B1B-C2D9-43D1-B631-32691E010B77}"/>
    <dgm:cxn modelId="{A5209BE8-1380-456D-9C89-9302C11AE099}" type="presOf" srcId="{0C1F7352-60DE-4217-858C-CB4E55B26614}" destId="{F17DF173-1C3D-4ECF-B85F-E93ACC850D3D}" srcOrd="1" destOrd="0" presId="urn:microsoft.com/office/officeart/2005/8/layout/bProcess3"/>
    <dgm:cxn modelId="{A99E77EB-B531-420B-823D-58061ADED03C}" type="presOf" srcId="{AD649E86-6E52-43DF-B572-137EF93B35F2}" destId="{DFD53AE0-BE07-426A-A2E4-D5618B5CAB12}" srcOrd="1" destOrd="0" presId="urn:microsoft.com/office/officeart/2005/8/layout/bProcess3"/>
    <dgm:cxn modelId="{58E24FED-01EB-49EE-8F90-CB5B59B3AAC9}" type="presOf" srcId="{6A272641-C010-4ABA-A7C1-5992D0E50AA5}" destId="{BEF53DD1-CA94-4C74-8730-999041C4FF24}" srcOrd="0" destOrd="0" presId="urn:microsoft.com/office/officeart/2005/8/layout/bProcess3"/>
    <dgm:cxn modelId="{6C5ACB0D-0DCF-48AB-9F0A-92E1417A843A}" type="presParOf" srcId="{E8A382BF-2DC4-45EC-842B-48D8CB2C8C00}" destId="{D0209DE6-1E27-469F-8D6E-D3804D171937}" srcOrd="0" destOrd="0" presId="urn:microsoft.com/office/officeart/2005/8/layout/bProcess3"/>
    <dgm:cxn modelId="{3B967F2B-0667-4711-B770-04E51F5EE842}" type="presParOf" srcId="{E8A382BF-2DC4-45EC-842B-48D8CB2C8C00}" destId="{99237463-32E8-4C7E-9819-89D25D21CA37}" srcOrd="1" destOrd="0" presId="urn:microsoft.com/office/officeart/2005/8/layout/bProcess3"/>
    <dgm:cxn modelId="{288A897D-8CE9-48D4-84B4-435DDE78272E}" type="presParOf" srcId="{99237463-32E8-4C7E-9819-89D25D21CA37}" destId="{DFD53AE0-BE07-426A-A2E4-D5618B5CAB12}" srcOrd="0" destOrd="0" presId="urn:microsoft.com/office/officeart/2005/8/layout/bProcess3"/>
    <dgm:cxn modelId="{05A06425-32D0-492A-874C-4388C52766DA}" type="presParOf" srcId="{E8A382BF-2DC4-45EC-842B-48D8CB2C8C00}" destId="{22BE0496-BFD6-4F14-A9AD-D25FABF553CC}" srcOrd="2" destOrd="0" presId="urn:microsoft.com/office/officeart/2005/8/layout/bProcess3"/>
    <dgm:cxn modelId="{B0E99CB6-6FA2-4B5E-A8C6-773D53FA6040}" type="presParOf" srcId="{E8A382BF-2DC4-45EC-842B-48D8CB2C8C00}" destId="{2BF82804-5F19-4B34-AC1C-CF931A537410}" srcOrd="3" destOrd="0" presId="urn:microsoft.com/office/officeart/2005/8/layout/bProcess3"/>
    <dgm:cxn modelId="{F0ADF842-3FF6-4C8E-BED2-5740FDAA53A7}" type="presParOf" srcId="{2BF82804-5F19-4B34-AC1C-CF931A537410}" destId="{E61EA565-CF60-4C28-A3DD-F59DA978AD52}" srcOrd="0" destOrd="0" presId="urn:microsoft.com/office/officeart/2005/8/layout/bProcess3"/>
    <dgm:cxn modelId="{3F6810A4-3BF2-4D5C-9167-190217A07D26}" type="presParOf" srcId="{E8A382BF-2DC4-45EC-842B-48D8CB2C8C00}" destId="{52FAD2F2-F4EC-44D1-97D8-EE7E0FC3A43F}" srcOrd="4" destOrd="0" presId="urn:microsoft.com/office/officeart/2005/8/layout/bProcess3"/>
    <dgm:cxn modelId="{87D26214-60D0-49F9-9F11-B2D587CC6C0A}" type="presParOf" srcId="{E8A382BF-2DC4-45EC-842B-48D8CB2C8C00}" destId="{00EFCCD6-2ADF-4768-9515-EB8C035623E2}" srcOrd="5" destOrd="0" presId="urn:microsoft.com/office/officeart/2005/8/layout/bProcess3"/>
    <dgm:cxn modelId="{F4949B0B-E1F5-4F27-BF85-BF84815E4FA1}" type="presParOf" srcId="{00EFCCD6-2ADF-4768-9515-EB8C035623E2}" destId="{896EC18C-7BB6-4732-B4A8-C87B390FC9CF}" srcOrd="0" destOrd="0" presId="urn:microsoft.com/office/officeart/2005/8/layout/bProcess3"/>
    <dgm:cxn modelId="{ECD3FBC0-F533-4607-8A32-00AAAEB150FD}" type="presParOf" srcId="{E8A382BF-2DC4-45EC-842B-48D8CB2C8C00}" destId="{BEF53DD1-CA94-4C74-8730-999041C4FF24}" srcOrd="6" destOrd="0" presId="urn:microsoft.com/office/officeart/2005/8/layout/bProcess3"/>
    <dgm:cxn modelId="{5BCD58F8-460F-46CD-85FB-6ACEDBE5C5DD}" type="presParOf" srcId="{E8A382BF-2DC4-45EC-842B-48D8CB2C8C00}" destId="{383C9D92-DD95-41F6-965D-B77006D65A43}" srcOrd="7" destOrd="0" presId="urn:microsoft.com/office/officeart/2005/8/layout/bProcess3"/>
    <dgm:cxn modelId="{E5087E62-8F83-4937-9B98-A8876D3A1921}" type="presParOf" srcId="{383C9D92-DD95-41F6-965D-B77006D65A43}" destId="{E3C2BA58-D124-441A-81F5-EA0704D7C117}" srcOrd="0" destOrd="0" presId="urn:microsoft.com/office/officeart/2005/8/layout/bProcess3"/>
    <dgm:cxn modelId="{02D50DD6-3F8A-4C64-8152-A76611B0C91E}" type="presParOf" srcId="{E8A382BF-2DC4-45EC-842B-48D8CB2C8C00}" destId="{EE5EE6F0-ADB2-4D22-B8E9-4F31A4FA8A00}" srcOrd="8" destOrd="0" presId="urn:microsoft.com/office/officeart/2005/8/layout/bProcess3"/>
    <dgm:cxn modelId="{544596C2-F0EB-46B5-BCE6-AD111EEAADEC}" type="presParOf" srcId="{E8A382BF-2DC4-45EC-842B-48D8CB2C8C00}" destId="{3956B367-25A5-4D79-8400-9D5B4CDEFEE1}" srcOrd="9" destOrd="0" presId="urn:microsoft.com/office/officeart/2005/8/layout/bProcess3"/>
    <dgm:cxn modelId="{6879CB81-EE75-4AF1-ABD8-F818441036A4}" type="presParOf" srcId="{3956B367-25A5-4D79-8400-9D5B4CDEFEE1}" destId="{60545A6D-C875-414D-BCFC-8C9B8EB67DD3}" srcOrd="0" destOrd="0" presId="urn:microsoft.com/office/officeart/2005/8/layout/bProcess3"/>
    <dgm:cxn modelId="{40B7EBDE-0C1E-4C14-A733-864047D0EED5}" type="presParOf" srcId="{E8A382BF-2DC4-45EC-842B-48D8CB2C8C00}" destId="{420D4661-E8D0-410E-BA59-C0FBBFA319BD}" srcOrd="10" destOrd="0" presId="urn:microsoft.com/office/officeart/2005/8/layout/bProcess3"/>
    <dgm:cxn modelId="{D8F4C42F-DDD1-4732-A753-DB460A847D9B}" type="presParOf" srcId="{E8A382BF-2DC4-45EC-842B-48D8CB2C8C00}" destId="{0564A007-B591-4F70-8F31-D739DF5AA402}" srcOrd="11" destOrd="0" presId="urn:microsoft.com/office/officeart/2005/8/layout/bProcess3"/>
    <dgm:cxn modelId="{184C72F5-0878-4277-B268-6A3FEC2888C3}" type="presParOf" srcId="{0564A007-B591-4F70-8F31-D739DF5AA402}" destId="{69B1E56F-BC2E-4617-BC06-1C43268C6355}" srcOrd="0" destOrd="0" presId="urn:microsoft.com/office/officeart/2005/8/layout/bProcess3"/>
    <dgm:cxn modelId="{3AFB03AD-F8B1-45DE-A927-AE775E7DE9AC}" type="presParOf" srcId="{E8A382BF-2DC4-45EC-842B-48D8CB2C8C00}" destId="{0D2C4EEB-5A9D-4276-B5CA-24B32F1E0C2E}" srcOrd="12" destOrd="0" presId="urn:microsoft.com/office/officeart/2005/8/layout/bProcess3"/>
    <dgm:cxn modelId="{77460148-54A4-4F40-AB17-1C349C5F8E43}" type="presParOf" srcId="{E8A382BF-2DC4-45EC-842B-48D8CB2C8C00}" destId="{45F21081-B175-4D99-AD90-5549CAD48CAB}" srcOrd="13" destOrd="0" presId="urn:microsoft.com/office/officeart/2005/8/layout/bProcess3"/>
    <dgm:cxn modelId="{D4AC8646-D6BD-4DC7-B40E-62F0145C1DA5}" type="presParOf" srcId="{45F21081-B175-4D99-AD90-5549CAD48CAB}" destId="{31744D29-51AD-494E-AC3B-4C33158C11D3}" srcOrd="0" destOrd="0" presId="urn:microsoft.com/office/officeart/2005/8/layout/bProcess3"/>
    <dgm:cxn modelId="{8BE3C024-B030-45C0-9AE7-1EA94FA630DE}" type="presParOf" srcId="{E8A382BF-2DC4-45EC-842B-48D8CB2C8C00}" destId="{912DC9D7-3490-4F2C-BDCA-0513305FC353}" srcOrd="14" destOrd="0" presId="urn:microsoft.com/office/officeart/2005/8/layout/bProcess3"/>
    <dgm:cxn modelId="{AEB076EB-E96B-43C7-BDA6-8650802161FD}" type="presParOf" srcId="{E8A382BF-2DC4-45EC-842B-48D8CB2C8C00}" destId="{0496D5F6-416E-4B20-96CE-4726E6216EEA}" srcOrd="15" destOrd="0" presId="urn:microsoft.com/office/officeart/2005/8/layout/bProcess3"/>
    <dgm:cxn modelId="{7246AA4D-0A6C-49AB-9D40-93DA883235EB}" type="presParOf" srcId="{0496D5F6-416E-4B20-96CE-4726E6216EEA}" destId="{F17DF173-1C3D-4ECF-B85F-E93ACC850D3D}" srcOrd="0" destOrd="0" presId="urn:microsoft.com/office/officeart/2005/8/layout/bProcess3"/>
    <dgm:cxn modelId="{E8AA8023-5DA6-432B-9FDB-74DA79322455}" type="presParOf" srcId="{E8A382BF-2DC4-45EC-842B-48D8CB2C8C00}" destId="{5810B2B4-E6DE-46DF-A9FB-6EC1285E0045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E367AA-725B-4964-92A7-C5C8AC6A6C5B}" type="doc">
      <dgm:prSet loTypeId="urn:microsoft.com/office/officeart/2005/8/layout/hierarchy2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707CD2F-27C0-402D-856A-80324F2A0C58}">
      <dgm:prSet phldrT="[Text]"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Nano Cellulose</a:t>
          </a:r>
        </a:p>
      </dgm:t>
    </dgm:pt>
    <dgm:pt modelId="{384699CF-CBEF-4A19-A63F-C3376F12878A}" type="parTrans" cxnId="{E29B5CC5-811A-4C9F-BDB3-089ACE6525C4}">
      <dgm:prSet/>
      <dgm:spPr/>
      <dgm:t>
        <a:bodyPr/>
        <a:lstStyle/>
        <a:p>
          <a:endParaRPr lang="en-US"/>
        </a:p>
      </dgm:t>
    </dgm:pt>
    <dgm:pt modelId="{6E487C1A-AE65-43AD-B8AE-54C6AF43092B}" type="sibTrans" cxnId="{E29B5CC5-811A-4C9F-BDB3-089ACE6525C4}">
      <dgm:prSet/>
      <dgm:spPr/>
      <dgm:t>
        <a:bodyPr/>
        <a:lstStyle/>
        <a:p>
          <a:endParaRPr lang="en-US"/>
        </a:p>
      </dgm:t>
    </dgm:pt>
    <dgm:pt modelId="{F5FF0D68-8DB5-4F1E-921D-0FB616C269BF}">
      <dgm:prSet phldrT="[Text]"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High Pressure Homogenization</a:t>
          </a:r>
        </a:p>
      </dgm:t>
    </dgm:pt>
    <dgm:pt modelId="{2C3F657F-2764-4D34-BA16-0E4D108AA137}" type="parTrans" cxnId="{F4EFBBF8-18FB-4912-AD41-E8E1CE3FFB93}">
      <dgm:prSet/>
      <dgm:spPr/>
      <dgm:t>
        <a:bodyPr/>
        <a:lstStyle/>
        <a:p>
          <a:endParaRPr lang="en-US"/>
        </a:p>
      </dgm:t>
    </dgm:pt>
    <dgm:pt modelId="{AE33E3D0-8346-42DF-A325-F2A781276987}" type="sibTrans" cxnId="{F4EFBBF8-18FB-4912-AD41-E8E1CE3FFB93}">
      <dgm:prSet/>
      <dgm:spPr/>
      <dgm:t>
        <a:bodyPr/>
        <a:lstStyle/>
        <a:p>
          <a:endParaRPr lang="en-US"/>
        </a:p>
      </dgm:t>
    </dgm:pt>
    <dgm:pt modelId="{5205D14D-C162-44E6-A500-B6238B96F1EB}">
      <dgm:prSet phldrT="[Text]" custT="1"/>
      <dgm:spPr/>
      <dgm:t>
        <a:bodyPr/>
        <a:lstStyle/>
        <a:p>
          <a:r>
            <a:rPr lang="en-US" sz="13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Microfluidization</a:t>
          </a:r>
          <a:endParaRPr lang="en-US" sz="1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CABB2D-F0CC-4845-8989-728EAF1308D7}" type="parTrans" cxnId="{1E331711-3D26-449A-B89A-FBF32E988A56}">
      <dgm:prSet/>
      <dgm:spPr/>
      <dgm:t>
        <a:bodyPr/>
        <a:lstStyle/>
        <a:p>
          <a:endParaRPr lang="en-US"/>
        </a:p>
      </dgm:t>
    </dgm:pt>
    <dgm:pt modelId="{58311565-02C5-480B-97ED-65703A658B9D}" type="sibTrans" cxnId="{1E331711-3D26-449A-B89A-FBF32E988A56}">
      <dgm:prSet/>
      <dgm:spPr/>
      <dgm:t>
        <a:bodyPr/>
        <a:lstStyle/>
        <a:p>
          <a:endParaRPr lang="en-US"/>
        </a:p>
      </dgm:t>
    </dgm:pt>
    <dgm:pt modelId="{F4FA965E-00C1-4938-9033-50BC450E9F6C}">
      <dgm:prSet phldrT="[Text]"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Grinding</a:t>
          </a:r>
        </a:p>
      </dgm:t>
    </dgm:pt>
    <dgm:pt modelId="{65964203-E83C-4D5E-B91A-4B41D8A73143}" type="parTrans" cxnId="{56117CA9-4F18-4F17-85AC-9B0271112E16}">
      <dgm:prSet/>
      <dgm:spPr/>
      <dgm:t>
        <a:bodyPr/>
        <a:lstStyle/>
        <a:p>
          <a:endParaRPr lang="en-US"/>
        </a:p>
      </dgm:t>
    </dgm:pt>
    <dgm:pt modelId="{A55B1E35-29CD-4C4A-8A32-F2AFB24D5D45}" type="sibTrans" cxnId="{56117CA9-4F18-4F17-85AC-9B0271112E16}">
      <dgm:prSet/>
      <dgm:spPr/>
      <dgm:t>
        <a:bodyPr/>
        <a:lstStyle/>
        <a:p>
          <a:endParaRPr lang="en-US"/>
        </a:p>
      </dgm:t>
    </dgm:pt>
    <dgm:pt modelId="{5A6857A5-F517-4949-BAFD-111759D2F24F}">
      <dgm:prSet phldrT="[Text]" custT="1"/>
      <dgm:spPr/>
      <dgm:t>
        <a:bodyPr/>
        <a:lstStyle/>
        <a:p>
          <a:r>
            <a:rPr lang="en-US" sz="13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Cryocrushing</a:t>
          </a:r>
          <a:endParaRPr lang="en-US" sz="1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445E34-6607-4DD2-80F9-16F3B6BD211F}" type="parTrans" cxnId="{DFFCAEF1-A915-429E-9D39-093FD8447E83}">
      <dgm:prSet/>
      <dgm:spPr/>
      <dgm:t>
        <a:bodyPr/>
        <a:lstStyle/>
        <a:p>
          <a:endParaRPr lang="en-US"/>
        </a:p>
      </dgm:t>
    </dgm:pt>
    <dgm:pt modelId="{6EA60C45-0A33-41F7-852C-7C134A2509F5}" type="sibTrans" cxnId="{DFFCAEF1-A915-429E-9D39-093FD8447E83}">
      <dgm:prSet/>
      <dgm:spPr/>
      <dgm:t>
        <a:bodyPr/>
        <a:lstStyle/>
        <a:p>
          <a:endParaRPr lang="en-US"/>
        </a:p>
      </dgm:t>
    </dgm:pt>
    <dgm:pt modelId="{AA743008-92F7-4771-8924-234B8B74BE8E}">
      <dgm:prSet phldrT="[Text]"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Ball Milling process</a:t>
          </a:r>
        </a:p>
      </dgm:t>
    </dgm:pt>
    <dgm:pt modelId="{86D20222-E6EA-4169-B349-2BD0640C18E9}" type="parTrans" cxnId="{EC99DB19-73B5-41ED-8BDD-9AE2EC1893F9}">
      <dgm:prSet/>
      <dgm:spPr/>
      <dgm:t>
        <a:bodyPr/>
        <a:lstStyle/>
        <a:p>
          <a:endParaRPr lang="en-US"/>
        </a:p>
      </dgm:t>
    </dgm:pt>
    <dgm:pt modelId="{63C730AD-5863-4DF9-8C3D-520B3780BAE8}" type="sibTrans" cxnId="{EC99DB19-73B5-41ED-8BDD-9AE2EC1893F9}">
      <dgm:prSet/>
      <dgm:spPr/>
      <dgm:t>
        <a:bodyPr/>
        <a:lstStyle/>
        <a:p>
          <a:endParaRPr lang="en-US"/>
        </a:p>
      </dgm:t>
    </dgm:pt>
    <dgm:pt modelId="{273AD837-424F-48E5-97F0-C3829A76B5DB}" type="pres">
      <dgm:prSet presAssocID="{8EE367AA-725B-4964-92A7-C5C8AC6A6C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FBAF6A8-B1F2-45A9-BC99-1E277B8716B6}" type="pres">
      <dgm:prSet presAssocID="{8707CD2F-27C0-402D-856A-80324F2A0C58}" presName="root1" presStyleCnt="0"/>
      <dgm:spPr/>
    </dgm:pt>
    <dgm:pt modelId="{CFEEEFEE-52BF-4F7C-96F2-5D1B99DBD778}" type="pres">
      <dgm:prSet presAssocID="{8707CD2F-27C0-402D-856A-80324F2A0C58}" presName="LevelOneTextNode" presStyleLbl="node0" presStyleIdx="0" presStyleCnt="1" custScaleX="215266" custLinFactX="-29264" custLinFactY="40972" custLinFactNeighborX="-100000" custLinFactNeighborY="100000">
        <dgm:presLayoutVars>
          <dgm:chPref val="3"/>
        </dgm:presLayoutVars>
      </dgm:prSet>
      <dgm:spPr/>
    </dgm:pt>
    <dgm:pt modelId="{7E19B247-6B00-4BF6-BC82-C43D00B292AF}" type="pres">
      <dgm:prSet presAssocID="{8707CD2F-27C0-402D-856A-80324F2A0C58}" presName="level2hierChild" presStyleCnt="0"/>
      <dgm:spPr/>
    </dgm:pt>
    <dgm:pt modelId="{5BD01554-3533-4303-9040-88A43F19A443}" type="pres">
      <dgm:prSet presAssocID="{2C3F657F-2764-4D34-BA16-0E4D108AA137}" presName="conn2-1" presStyleLbl="parChTrans1D2" presStyleIdx="0" presStyleCnt="5"/>
      <dgm:spPr/>
    </dgm:pt>
    <dgm:pt modelId="{62DC751E-28E1-42F5-B05D-41A12FBA474F}" type="pres">
      <dgm:prSet presAssocID="{2C3F657F-2764-4D34-BA16-0E4D108AA137}" presName="connTx" presStyleLbl="parChTrans1D2" presStyleIdx="0" presStyleCnt="5"/>
      <dgm:spPr/>
    </dgm:pt>
    <dgm:pt modelId="{01DF2176-43BA-463E-AE09-7ED28A0E914A}" type="pres">
      <dgm:prSet presAssocID="{F5FF0D68-8DB5-4F1E-921D-0FB616C269BF}" presName="root2" presStyleCnt="0"/>
      <dgm:spPr/>
    </dgm:pt>
    <dgm:pt modelId="{39275CDC-D2DD-4EF2-B98B-0BAC9E85CCBD}" type="pres">
      <dgm:prSet presAssocID="{F5FF0D68-8DB5-4F1E-921D-0FB616C269BF}" presName="LevelTwoTextNode" presStyleLbl="node2" presStyleIdx="0" presStyleCnt="5" custScaleX="201108" custScaleY="126542" custLinFactNeighborX="6246" custLinFactNeighborY="4654">
        <dgm:presLayoutVars>
          <dgm:chPref val="3"/>
        </dgm:presLayoutVars>
      </dgm:prSet>
      <dgm:spPr/>
    </dgm:pt>
    <dgm:pt modelId="{BC8B2F94-96F2-464A-8436-5D56E7310414}" type="pres">
      <dgm:prSet presAssocID="{F5FF0D68-8DB5-4F1E-921D-0FB616C269BF}" presName="level3hierChild" presStyleCnt="0"/>
      <dgm:spPr/>
    </dgm:pt>
    <dgm:pt modelId="{47087ED9-40B6-4655-9670-B65B4B007274}" type="pres">
      <dgm:prSet presAssocID="{B1CABB2D-F0CC-4845-8989-728EAF1308D7}" presName="conn2-1" presStyleLbl="parChTrans1D2" presStyleIdx="1" presStyleCnt="5"/>
      <dgm:spPr/>
    </dgm:pt>
    <dgm:pt modelId="{72BE990F-C5D2-431F-AC19-F119CB6E0CB6}" type="pres">
      <dgm:prSet presAssocID="{B1CABB2D-F0CC-4845-8989-728EAF1308D7}" presName="connTx" presStyleLbl="parChTrans1D2" presStyleIdx="1" presStyleCnt="5"/>
      <dgm:spPr/>
    </dgm:pt>
    <dgm:pt modelId="{D3154171-9198-48A9-A694-F4FD2421A5EA}" type="pres">
      <dgm:prSet presAssocID="{5205D14D-C162-44E6-A500-B6238B96F1EB}" presName="root2" presStyleCnt="0"/>
      <dgm:spPr/>
    </dgm:pt>
    <dgm:pt modelId="{4C752EA1-B5D7-4360-961E-2565F41AAE11}" type="pres">
      <dgm:prSet presAssocID="{5205D14D-C162-44E6-A500-B6238B96F1EB}" presName="LevelTwoTextNode" presStyleLbl="node2" presStyleIdx="1" presStyleCnt="5" custScaleX="201722" custScaleY="121063" custLinFactNeighborX="6246" custLinFactNeighborY="520">
        <dgm:presLayoutVars>
          <dgm:chPref val="3"/>
        </dgm:presLayoutVars>
      </dgm:prSet>
      <dgm:spPr/>
    </dgm:pt>
    <dgm:pt modelId="{D0DAC2C6-FA45-4131-852A-7DF3CBE1F579}" type="pres">
      <dgm:prSet presAssocID="{5205D14D-C162-44E6-A500-B6238B96F1EB}" presName="level3hierChild" presStyleCnt="0"/>
      <dgm:spPr/>
    </dgm:pt>
    <dgm:pt modelId="{5E6378EC-7AC7-4C19-98CE-36DFBA21034D}" type="pres">
      <dgm:prSet presAssocID="{65964203-E83C-4D5E-B91A-4B41D8A73143}" presName="conn2-1" presStyleLbl="parChTrans1D2" presStyleIdx="2" presStyleCnt="5"/>
      <dgm:spPr/>
    </dgm:pt>
    <dgm:pt modelId="{B28F99EE-5483-472B-A121-A6DBF050C9F1}" type="pres">
      <dgm:prSet presAssocID="{65964203-E83C-4D5E-B91A-4B41D8A73143}" presName="connTx" presStyleLbl="parChTrans1D2" presStyleIdx="2" presStyleCnt="5"/>
      <dgm:spPr/>
    </dgm:pt>
    <dgm:pt modelId="{94372520-1AA3-461A-AEBD-2804F90FDED9}" type="pres">
      <dgm:prSet presAssocID="{F4FA965E-00C1-4938-9033-50BC450E9F6C}" presName="root2" presStyleCnt="0"/>
      <dgm:spPr/>
    </dgm:pt>
    <dgm:pt modelId="{83771FA1-D7D1-4537-BA50-F63AF5C6B397}" type="pres">
      <dgm:prSet presAssocID="{F4FA965E-00C1-4938-9033-50BC450E9F6C}" presName="LevelTwoTextNode" presStyleLbl="node2" presStyleIdx="2" presStyleCnt="5" custScaleX="206080" custScaleY="102536" custLinFactNeighborX="5800" custLinFactNeighborY="-3863">
        <dgm:presLayoutVars>
          <dgm:chPref val="3"/>
        </dgm:presLayoutVars>
      </dgm:prSet>
      <dgm:spPr/>
    </dgm:pt>
    <dgm:pt modelId="{7EFA68C3-5AD9-4692-AD58-4C16FB9A0B89}" type="pres">
      <dgm:prSet presAssocID="{F4FA965E-00C1-4938-9033-50BC450E9F6C}" presName="level3hierChild" presStyleCnt="0"/>
      <dgm:spPr/>
    </dgm:pt>
    <dgm:pt modelId="{1C221237-6287-4090-BAC6-EA79419935C7}" type="pres">
      <dgm:prSet presAssocID="{24445E34-6607-4DD2-80F9-16F3B6BD211F}" presName="conn2-1" presStyleLbl="parChTrans1D2" presStyleIdx="3" presStyleCnt="5"/>
      <dgm:spPr/>
    </dgm:pt>
    <dgm:pt modelId="{21E0131D-4825-4D87-8F13-D7A2B107AF45}" type="pres">
      <dgm:prSet presAssocID="{24445E34-6607-4DD2-80F9-16F3B6BD211F}" presName="connTx" presStyleLbl="parChTrans1D2" presStyleIdx="3" presStyleCnt="5"/>
      <dgm:spPr/>
    </dgm:pt>
    <dgm:pt modelId="{AFDE1F38-D529-40C6-B8B0-C6BC985D8FD1}" type="pres">
      <dgm:prSet presAssocID="{5A6857A5-F517-4949-BAFD-111759D2F24F}" presName="root2" presStyleCnt="0"/>
      <dgm:spPr/>
    </dgm:pt>
    <dgm:pt modelId="{7A83C643-A6C9-43E2-AA3C-05C1301D9ACF}" type="pres">
      <dgm:prSet presAssocID="{5A6857A5-F517-4949-BAFD-111759D2F24F}" presName="LevelTwoTextNode" presStyleLbl="node2" presStyleIdx="3" presStyleCnt="5" custScaleX="206713" custScaleY="87137" custLinFactNeighborX="6246" custLinFactNeighborY="-11277">
        <dgm:presLayoutVars>
          <dgm:chPref val="3"/>
        </dgm:presLayoutVars>
      </dgm:prSet>
      <dgm:spPr/>
    </dgm:pt>
    <dgm:pt modelId="{B13F854D-384B-49DB-B247-05B34CF6827F}" type="pres">
      <dgm:prSet presAssocID="{5A6857A5-F517-4949-BAFD-111759D2F24F}" presName="level3hierChild" presStyleCnt="0"/>
      <dgm:spPr/>
    </dgm:pt>
    <dgm:pt modelId="{C4ED0EF5-D295-4B56-996A-072E43BB3D3E}" type="pres">
      <dgm:prSet presAssocID="{86D20222-E6EA-4169-B349-2BD0640C18E9}" presName="conn2-1" presStyleLbl="parChTrans1D2" presStyleIdx="4" presStyleCnt="5"/>
      <dgm:spPr/>
    </dgm:pt>
    <dgm:pt modelId="{73FD3DB1-2EFB-4F32-A797-9B6DE39DDC93}" type="pres">
      <dgm:prSet presAssocID="{86D20222-E6EA-4169-B349-2BD0640C18E9}" presName="connTx" presStyleLbl="parChTrans1D2" presStyleIdx="4" presStyleCnt="5"/>
      <dgm:spPr/>
    </dgm:pt>
    <dgm:pt modelId="{6B2325A1-A2AA-4B17-9600-E6F42BA2F107}" type="pres">
      <dgm:prSet presAssocID="{AA743008-92F7-4771-8924-234B8B74BE8E}" presName="root2" presStyleCnt="0"/>
      <dgm:spPr/>
    </dgm:pt>
    <dgm:pt modelId="{AC8AB9F1-F08B-44E8-8043-E1B722810E3A}" type="pres">
      <dgm:prSet presAssocID="{AA743008-92F7-4771-8924-234B8B74BE8E}" presName="LevelTwoTextNode" presStyleLbl="node2" presStyleIdx="4" presStyleCnt="5" custScaleX="204555" custScaleY="121062" custLinFactNeighborX="9049" custLinFactNeighborY="-15601">
        <dgm:presLayoutVars>
          <dgm:chPref val="3"/>
        </dgm:presLayoutVars>
      </dgm:prSet>
      <dgm:spPr/>
    </dgm:pt>
    <dgm:pt modelId="{D438FCDD-6D4C-48B1-8511-37AC4AF3BB89}" type="pres">
      <dgm:prSet presAssocID="{AA743008-92F7-4771-8924-234B8B74BE8E}" presName="level3hierChild" presStyleCnt="0"/>
      <dgm:spPr/>
    </dgm:pt>
  </dgm:ptLst>
  <dgm:cxnLst>
    <dgm:cxn modelId="{BA4EAC02-1822-4635-B392-96E43EC73D67}" type="presOf" srcId="{8EE367AA-725B-4964-92A7-C5C8AC6A6C5B}" destId="{273AD837-424F-48E5-97F0-C3829A76B5DB}" srcOrd="0" destOrd="0" presId="urn:microsoft.com/office/officeart/2005/8/layout/hierarchy2"/>
    <dgm:cxn modelId="{1E331711-3D26-449A-B89A-FBF32E988A56}" srcId="{8707CD2F-27C0-402D-856A-80324F2A0C58}" destId="{5205D14D-C162-44E6-A500-B6238B96F1EB}" srcOrd="1" destOrd="0" parTransId="{B1CABB2D-F0CC-4845-8989-728EAF1308D7}" sibTransId="{58311565-02C5-480B-97ED-65703A658B9D}"/>
    <dgm:cxn modelId="{EC99DB19-73B5-41ED-8BDD-9AE2EC1893F9}" srcId="{8707CD2F-27C0-402D-856A-80324F2A0C58}" destId="{AA743008-92F7-4771-8924-234B8B74BE8E}" srcOrd="4" destOrd="0" parTransId="{86D20222-E6EA-4169-B349-2BD0640C18E9}" sibTransId="{63C730AD-5863-4DF9-8C3D-520B3780BAE8}"/>
    <dgm:cxn modelId="{1607081F-E3BD-48CE-A66F-A71A31308991}" type="presOf" srcId="{65964203-E83C-4D5E-B91A-4B41D8A73143}" destId="{B28F99EE-5483-472B-A121-A6DBF050C9F1}" srcOrd="1" destOrd="0" presId="urn:microsoft.com/office/officeart/2005/8/layout/hierarchy2"/>
    <dgm:cxn modelId="{70564C29-DDBF-47F1-811D-4C86A552F252}" type="presOf" srcId="{5205D14D-C162-44E6-A500-B6238B96F1EB}" destId="{4C752EA1-B5D7-4360-961E-2565F41AAE11}" srcOrd="0" destOrd="0" presId="urn:microsoft.com/office/officeart/2005/8/layout/hierarchy2"/>
    <dgm:cxn modelId="{AC24882B-D6E7-4BF6-A6E2-CCA8CE77969C}" type="presOf" srcId="{24445E34-6607-4DD2-80F9-16F3B6BD211F}" destId="{21E0131D-4825-4D87-8F13-D7A2B107AF45}" srcOrd="1" destOrd="0" presId="urn:microsoft.com/office/officeart/2005/8/layout/hierarchy2"/>
    <dgm:cxn modelId="{7135BA5F-8580-49CA-B795-1FFCB0F61092}" type="presOf" srcId="{F4FA965E-00C1-4938-9033-50BC450E9F6C}" destId="{83771FA1-D7D1-4537-BA50-F63AF5C6B397}" srcOrd="0" destOrd="0" presId="urn:microsoft.com/office/officeart/2005/8/layout/hierarchy2"/>
    <dgm:cxn modelId="{E4BE9A6C-B406-488C-A3F5-45DE1F5017BF}" type="presOf" srcId="{5A6857A5-F517-4949-BAFD-111759D2F24F}" destId="{7A83C643-A6C9-43E2-AA3C-05C1301D9ACF}" srcOrd="0" destOrd="0" presId="urn:microsoft.com/office/officeart/2005/8/layout/hierarchy2"/>
    <dgm:cxn modelId="{32BA386F-7F3D-4141-B525-91F13E3ACEA1}" type="presOf" srcId="{AA743008-92F7-4771-8924-234B8B74BE8E}" destId="{AC8AB9F1-F08B-44E8-8043-E1B722810E3A}" srcOrd="0" destOrd="0" presId="urn:microsoft.com/office/officeart/2005/8/layout/hierarchy2"/>
    <dgm:cxn modelId="{0F74B07D-3A66-4510-A88A-D315A1EC94F2}" type="presOf" srcId="{B1CABB2D-F0CC-4845-8989-728EAF1308D7}" destId="{47087ED9-40B6-4655-9670-B65B4B007274}" srcOrd="0" destOrd="0" presId="urn:microsoft.com/office/officeart/2005/8/layout/hierarchy2"/>
    <dgm:cxn modelId="{F566EF7E-CA7A-40BD-A68F-0196AC02005A}" type="presOf" srcId="{2C3F657F-2764-4D34-BA16-0E4D108AA137}" destId="{5BD01554-3533-4303-9040-88A43F19A443}" srcOrd="0" destOrd="0" presId="urn:microsoft.com/office/officeart/2005/8/layout/hierarchy2"/>
    <dgm:cxn modelId="{D8EDF281-8DC8-40DB-BB65-C4B81A3B972D}" type="presOf" srcId="{F5FF0D68-8DB5-4F1E-921D-0FB616C269BF}" destId="{39275CDC-D2DD-4EF2-B98B-0BAC9E85CCBD}" srcOrd="0" destOrd="0" presId="urn:microsoft.com/office/officeart/2005/8/layout/hierarchy2"/>
    <dgm:cxn modelId="{A6B82D88-5A1E-4D22-BD4B-D295A52687A3}" type="presOf" srcId="{65964203-E83C-4D5E-B91A-4B41D8A73143}" destId="{5E6378EC-7AC7-4C19-98CE-36DFBA21034D}" srcOrd="0" destOrd="0" presId="urn:microsoft.com/office/officeart/2005/8/layout/hierarchy2"/>
    <dgm:cxn modelId="{86767FA5-B3CE-4E7E-966B-B06260A61291}" type="presOf" srcId="{8707CD2F-27C0-402D-856A-80324F2A0C58}" destId="{CFEEEFEE-52BF-4F7C-96F2-5D1B99DBD778}" srcOrd="0" destOrd="0" presId="urn:microsoft.com/office/officeart/2005/8/layout/hierarchy2"/>
    <dgm:cxn modelId="{56117CA9-4F18-4F17-85AC-9B0271112E16}" srcId="{8707CD2F-27C0-402D-856A-80324F2A0C58}" destId="{F4FA965E-00C1-4938-9033-50BC450E9F6C}" srcOrd="2" destOrd="0" parTransId="{65964203-E83C-4D5E-B91A-4B41D8A73143}" sibTransId="{A55B1E35-29CD-4C4A-8A32-F2AFB24D5D45}"/>
    <dgm:cxn modelId="{DB3653B7-C4EE-487C-BFF0-23CEDBA00814}" type="presOf" srcId="{86D20222-E6EA-4169-B349-2BD0640C18E9}" destId="{73FD3DB1-2EFB-4F32-A797-9B6DE39DDC93}" srcOrd="1" destOrd="0" presId="urn:microsoft.com/office/officeart/2005/8/layout/hierarchy2"/>
    <dgm:cxn modelId="{E29B5CC5-811A-4C9F-BDB3-089ACE6525C4}" srcId="{8EE367AA-725B-4964-92A7-C5C8AC6A6C5B}" destId="{8707CD2F-27C0-402D-856A-80324F2A0C58}" srcOrd="0" destOrd="0" parTransId="{384699CF-CBEF-4A19-A63F-C3376F12878A}" sibTransId="{6E487C1A-AE65-43AD-B8AE-54C6AF43092B}"/>
    <dgm:cxn modelId="{8613B7C8-D977-4CE0-BAF4-A5932EA6B446}" type="presOf" srcId="{2C3F657F-2764-4D34-BA16-0E4D108AA137}" destId="{62DC751E-28E1-42F5-B05D-41A12FBA474F}" srcOrd="1" destOrd="0" presId="urn:microsoft.com/office/officeart/2005/8/layout/hierarchy2"/>
    <dgm:cxn modelId="{CC0FC1C8-A039-465F-9CB7-CE4CAA63C995}" type="presOf" srcId="{B1CABB2D-F0CC-4845-8989-728EAF1308D7}" destId="{72BE990F-C5D2-431F-AC19-F119CB6E0CB6}" srcOrd="1" destOrd="0" presId="urn:microsoft.com/office/officeart/2005/8/layout/hierarchy2"/>
    <dgm:cxn modelId="{CA3078CD-8F83-4385-8C57-3AF40C9D2509}" type="presOf" srcId="{24445E34-6607-4DD2-80F9-16F3B6BD211F}" destId="{1C221237-6287-4090-BAC6-EA79419935C7}" srcOrd="0" destOrd="0" presId="urn:microsoft.com/office/officeart/2005/8/layout/hierarchy2"/>
    <dgm:cxn modelId="{DFFCAEF1-A915-429E-9D39-093FD8447E83}" srcId="{8707CD2F-27C0-402D-856A-80324F2A0C58}" destId="{5A6857A5-F517-4949-BAFD-111759D2F24F}" srcOrd="3" destOrd="0" parTransId="{24445E34-6607-4DD2-80F9-16F3B6BD211F}" sibTransId="{6EA60C45-0A33-41F7-852C-7C134A2509F5}"/>
    <dgm:cxn modelId="{15E542F7-D434-4A39-999D-D6A361EBDF3F}" type="presOf" srcId="{86D20222-E6EA-4169-B349-2BD0640C18E9}" destId="{C4ED0EF5-D295-4B56-996A-072E43BB3D3E}" srcOrd="0" destOrd="0" presId="urn:microsoft.com/office/officeart/2005/8/layout/hierarchy2"/>
    <dgm:cxn modelId="{F4EFBBF8-18FB-4912-AD41-E8E1CE3FFB93}" srcId="{8707CD2F-27C0-402D-856A-80324F2A0C58}" destId="{F5FF0D68-8DB5-4F1E-921D-0FB616C269BF}" srcOrd="0" destOrd="0" parTransId="{2C3F657F-2764-4D34-BA16-0E4D108AA137}" sibTransId="{AE33E3D0-8346-42DF-A325-F2A781276987}"/>
    <dgm:cxn modelId="{8B89A7B4-836B-4F80-8DC2-279605E14520}" type="presParOf" srcId="{273AD837-424F-48E5-97F0-C3829A76B5DB}" destId="{6FBAF6A8-B1F2-45A9-BC99-1E277B8716B6}" srcOrd="0" destOrd="0" presId="urn:microsoft.com/office/officeart/2005/8/layout/hierarchy2"/>
    <dgm:cxn modelId="{636C1350-7678-41F1-BB55-3F8C083F2D71}" type="presParOf" srcId="{6FBAF6A8-B1F2-45A9-BC99-1E277B8716B6}" destId="{CFEEEFEE-52BF-4F7C-96F2-5D1B99DBD778}" srcOrd="0" destOrd="0" presId="urn:microsoft.com/office/officeart/2005/8/layout/hierarchy2"/>
    <dgm:cxn modelId="{93170230-8CBC-44D8-804E-BDF2B8207506}" type="presParOf" srcId="{6FBAF6A8-B1F2-45A9-BC99-1E277B8716B6}" destId="{7E19B247-6B00-4BF6-BC82-C43D00B292AF}" srcOrd="1" destOrd="0" presId="urn:microsoft.com/office/officeart/2005/8/layout/hierarchy2"/>
    <dgm:cxn modelId="{DA60091B-76E3-4655-8935-6E0B2ABE6400}" type="presParOf" srcId="{7E19B247-6B00-4BF6-BC82-C43D00B292AF}" destId="{5BD01554-3533-4303-9040-88A43F19A443}" srcOrd="0" destOrd="0" presId="urn:microsoft.com/office/officeart/2005/8/layout/hierarchy2"/>
    <dgm:cxn modelId="{CE08EF98-EFCD-4F43-A528-EF1BB2AAF438}" type="presParOf" srcId="{5BD01554-3533-4303-9040-88A43F19A443}" destId="{62DC751E-28E1-42F5-B05D-41A12FBA474F}" srcOrd="0" destOrd="0" presId="urn:microsoft.com/office/officeart/2005/8/layout/hierarchy2"/>
    <dgm:cxn modelId="{D8208FF6-8001-4C28-8667-7F3EA88A81B1}" type="presParOf" srcId="{7E19B247-6B00-4BF6-BC82-C43D00B292AF}" destId="{01DF2176-43BA-463E-AE09-7ED28A0E914A}" srcOrd="1" destOrd="0" presId="urn:microsoft.com/office/officeart/2005/8/layout/hierarchy2"/>
    <dgm:cxn modelId="{F988B98A-BA17-43E3-94AC-E3FF5AE63ECC}" type="presParOf" srcId="{01DF2176-43BA-463E-AE09-7ED28A0E914A}" destId="{39275CDC-D2DD-4EF2-B98B-0BAC9E85CCBD}" srcOrd="0" destOrd="0" presId="urn:microsoft.com/office/officeart/2005/8/layout/hierarchy2"/>
    <dgm:cxn modelId="{7C3FF228-0F8A-40AF-BF92-1E548BFBADF5}" type="presParOf" srcId="{01DF2176-43BA-463E-AE09-7ED28A0E914A}" destId="{BC8B2F94-96F2-464A-8436-5D56E7310414}" srcOrd="1" destOrd="0" presId="urn:microsoft.com/office/officeart/2005/8/layout/hierarchy2"/>
    <dgm:cxn modelId="{DE610109-7764-49D1-A257-D281372382CB}" type="presParOf" srcId="{7E19B247-6B00-4BF6-BC82-C43D00B292AF}" destId="{47087ED9-40B6-4655-9670-B65B4B007274}" srcOrd="2" destOrd="0" presId="urn:microsoft.com/office/officeart/2005/8/layout/hierarchy2"/>
    <dgm:cxn modelId="{6BCAC508-0D2E-4BBE-9FD5-60779766C4EC}" type="presParOf" srcId="{47087ED9-40B6-4655-9670-B65B4B007274}" destId="{72BE990F-C5D2-431F-AC19-F119CB6E0CB6}" srcOrd="0" destOrd="0" presId="urn:microsoft.com/office/officeart/2005/8/layout/hierarchy2"/>
    <dgm:cxn modelId="{4E07B19B-6EE5-41D3-A7CA-048B3AF7130B}" type="presParOf" srcId="{7E19B247-6B00-4BF6-BC82-C43D00B292AF}" destId="{D3154171-9198-48A9-A694-F4FD2421A5EA}" srcOrd="3" destOrd="0" presId="urn:microsoft.com/office/officeart/2005/8/layout/hierarchy2"/>
    <dgm:cxn modelId="{0E55D8DD-7C1D-4C42-ADF5-983AAA7DDAE2}" type="presParOf" srcId="{D3154171-9198-48A9-A694-F4FD2421A5EA}" destId="{4C752EA1-B5D7-4360-961E-2565F41AAE11}" srcOrd="0" destOrd="0" presId="urn:microsoft.com/office/officeart/2005/8/layout/hierarchy2"/>
    <dgm:cxn modelId="{5BE9CF43-1351-4566-BB76-E926F45D3D36}" type="presParOf" srcId="{D3154171-9198-48A9-A694-F4FD2421A5EA}" destId="{D0DAC2C6-FA45-4131-852A-7DF3CBE1F579}" srcOrd="1" destOrd="0" presId="urn:microsoft.com/office/officeart/2005/8/layout/hierarchy2"/>
    <dgm:cxn modelId="{AF4C00A2-68AC-4539-B1C7-DAD6B50686CD}" type="presParOf" srcId="{7E19B247-6B00-4BF6-BC82-C43D00B292AF}" destId="{5E6378EC-7AC7-4C19-98CE-36DFBA21034D}" srcOrd="4" destOrd="0" presId="urn:microsoft.com/office/officeart/2005/8/layout/hierarchy2"/>
    <dgm:cxn modelId="{52FD910F-AD39-49E1-815E-2264BD910D19}" type="presParOf" srcId="{5E6378EC-7AC7-4C19-98CE-36DFBA21034D}" destId="{B28F99EE-5483-472B-A121-A6DBF050C9F1}" srcOrd="0" destOrd="0" presId="urn:microsoft.com/office/officeart/2005/8/layout/hierarchy2"/>
    <dgm:cxn modelId="{6120B385-1E75-4A2C-8F67-C25DCA3A6048}" type="presParOf" srcId="{7E19B247-6B00-4BF6-BC82-C43D00B292AF}" destId="{94372520-1AA3-461A-AEBD-2804F90FDED9}" srcOrd="5" destOrd="0" presId="urn:microsoft.com/office/officeart/2005/8/layout/hierarchy2"/>
    <dgm:cxn modelId="{EA46D936-47B7-4458-B061-0A582A0BF9F7}" type="presParOf" srcId="{94372520-1AA3-461A-AEBD-2804F90FDED9}" destId="{83771FA1-D7D1-4537-BA50-F63AF5C6B397}" srcOrd="0" destOrd="0" presId="urn:microsoft.com/office/officeart/2005/8/layout/hierarchy2"/>
    <dgm:cxn modelId="{1ABB5270-1503-4A65-BD82-B0A8BF9638B1}" type="presParOf" srcId="{94372520-1AA3-461A-AEBD-2804F90FDED9}" destId="{7EFA68C3-5AD9-4692-AD58-4C16FB9A0B89}" srcOrd="1" destOrd="0" presId="urn:microsoft.com/office/officeart/2005/8/layout/hierarchy2"/>
    <dgm:cxn modelId="{73621DE6-6F30-41C8-9B3A-9FBC4C8806C9}" type="presParOf" srcId="{7E19B247-6B00-4BF6-BC82-C43D00B292AF}" destId="{1C221237-6287-4090-BAC6-EA79419935C7}" srcOrd="6" destOrd="0" presId="urn:microsoft.com/office/officeart/2005/8/layout/hierarchy2"/>
    <dgm:cxn modelId="{F5D50132-9971-4262-B1C7-BE0915B80E61}" type="presParOf" srcId="{1C221237-6287-4090-BAC6-EA79419935C7}" destId="{21E0131D-4825-4D87-8F13-D7A2B107AF45}" srcOrd="0" destOrd="0" presId="urn:microsoft.com/office/officeart/2005/8/layout/hierarchy2"/>
    <dgm:cxn modelId="{AB4C86F5-9D3F-4D80-A82B-52F030FBFE10}" type="presParOf" srcId="{7E19B247-6B00-4BF6-BC82-C43D00B292AF}" destId="{AFDE1F38-D529-40C6-B8B0-C6BC985D8FD1}" srcOrd="7" destOrd="0" presId="urn:microsoft.com/office/officeart/2005/8/layout/hierarchy2"/>
    <dgm:cxn modelId="{C261287A-31E7-4AA5-A4EA-967C85CCFE4D}" type="presParOf" srcId="{AFDE1F38-D529-40C6-B8B0-C6BC985D8FD1}" destId="{7A83C643-A6C9-43E2-AA3C-05C1301D9ACF}" srcOrd="0" destOrd="0" presId="urn:microsoft.com/office/officeart/2005/8/layout/hierarchy2"/>
    <dgm:cxn modelId="{D594487F-30AF-4850-BFD5-955556F05567}" type="presParOf" srcId="{AFDE1F38-D529-40C6-B8B0-C6BC985D8FD1}" destId="{B13F854D-384B-49DB-B247-05B34CF6827F}" srcOrd="1" destOrd="0" presId="urn:microsoft.com/office/officeart/2005/8/layout/hierarchy2"/>
    <dgm:cxn modelId="{65A7A5B4-80EA-474A-9B23-197E9A76FD8F}" type="presParOf" srcId="{7E19B247-6B00-4BF6-BC82-C43D00B292AF}" destId="{C4ED0EF5-D295-4B56-996A-072E43BB3D3E}" srcOrd="8" destOrd="0" presId="urn:microsoft.com/office/officeart/2005/8/layout/hierarchy2"/>
    <dgm:cxn modelId="{34DA5BE2-F6FF-4E0B-B34E-4CA4B3C8E5D7}" type="presParOf" srcId="{C4ED0EF5-D295-4B56-996A-072E43BB3D3E}" destId="{73FD3DB1-2EFB-4F32-A797-9B6DE39DDC93}" srcOrd="0" destOrd="0" presId="urn:microsoft.com/office/officeart/2005/8/layout/hierarchy2"/>
    <dgm:cxn modelId="{46FA671C-A519-4DF2-A1B7-8A7534FF9FCF}" type="presParOf" srcId="{7E19B247-6B00-4BF6-BC82-C43D00B292AF}" destId="{6B2325A1-A2AA-4B17-9600-E6F42BA2F107}" srcOrd="9" destOrd="0" presId="urn:microsoft.com/office/officeart/2005/8/layout/hierarchy2"/>
    <dgm:cxn modelId="{8B5F8AB6-A48F-4BF5-8006-C595F73A8143}" type="presParOf" srcId="{6B2325A1-A2AA-4B17-9600-E6F42BA2F107}" destId="{AC8AB9F1-F08B-44E8-8043-E1B722810E3A}" srcOrd="0" destOrd="0" presId="urn:microsoft.com/office/officeart/2005/8/layout/hierarchy2"/>
    <dgm:cxn modelId="{BD10F6CA-30A2-4DD9-A817-E5FD2FB5D551}" type="presParOf" srcId="{6B2325A1-A2AA-4B17-9600-E6F42BA2F107}" destId="{D438FCDD-6D4C-48B1-8511-37AC4AF3BB89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A1957B-5F37-4B57-91D7-E25FC8B95F74}" type="doc">
      <dgm:prSet loTypeId="urn:microsoft.com/office/officeart/2005/8/layout/hProcess9" loCatId="process" qsTypeId="urn:microsoft.com/office/officeart/2005/8/quickstyle/simple1" qsCatId="simple" csTypeId="urn:microsoft.com/office/officeart/2005/8/colors/accent1_4" csCatId="accent1" phldr="1"/>
      <dgm:spPr/>
    </dgm:pt>
    <dgm:pt modelId="{AD01E0FB-EDA0-4286-A4C1-D46C5645CC1B}">
      <dgm:prSet phldrT="[Text]" custT="1"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  <a:p>
          <a:r>
            <a:rPr lang="en-IN" sz="1600" dirty="0">
              <a:latin typeface="Times New Roman" pitchFamily="18" charset="0"/>
              <a:cs typeface="Times New Roman" pitchFamily="18" charset="0"/>
            </a:rPr>
            <a:t>3</a:t>
          </a:r>
          <a:r>
            <a:rPr lang="en-IN" sz="1600" baseline="30000" dirty="0">
              <a:latin typeface="Times New Roman" pitchFamily="18" charset="0"/>
              <a:cs typeface="Times New Roman" pitchFamily="18" charset="0"/>
            </a:rPr>
            <a:t>rd</a:t>
          </a:r>
          <a:r>
            <a:rPr lang="en-IN" sz="1600" dirty="0">
              <a:latin typeface="Times New Roman" pitchFamily="18" charset="0"/>
              <a:cs typeface="Times New Roman" pitchFamily="18" charset="0"/>
            </a:rPr>
            <a:t>  month</a:t>
          </a:r>
        </a:p>
        <a:p>
          <a:r>
            <a:rPr lang="en-IN" sz="1600" dirty="0">
              <a:latin typeface="Times New Roman" pitchFamily="18" charset="0"/>
              <a:cs typeface="Times New Roman" pitchFamily="18" charset="0"/>
            </a:rPr>
            <a:t>Procurement of raw materials</a:t>
          </a:r>
        </a:p>
        <a:p>
          <a:endParaRPr lang="en-IN" sz="1200" dirty="0">
            <a:latin typeface="Times New Roman" pitchFamily="18" charset="0"/>
            <a:cs typeface="Times New Roman" pitchFamily="18" charset="0"/>
          </a:endParaRPr>
        </a:p>
        <a:p>
          <a:r>
            <a:rPr lang="en-IN" sz="1200" dirty="0">
              <a:latin typeface="Times New Roman" pitchFamily="18" charset="0"/>
              <a:cs typeface="Times New Roman" pitchFamily="18" charset="0"/>
            </a:rPr>
            <a:t> </a:t>
          </a:r>
        </a:p>
      </dgm:t>
    </dgm:pt>
    <dgm:pt modelId="{0629235A-E661-43FD-9E1B-F39FA2B4F531}" type="parTrans" cxnId="{C98EE362-0F0D-46FE-9AED-B4CB0592A6D9}">
      <dgm:prSet/>
      <dgm:spPr/>
      <dgm:t>
        <a:bodyPr/>
        <a:lstStyle/>
        <a:p>
          <a:endParaRPr lang="en-IN"/>
        </a:p>
      </dgm:t>
    </dgm:pt>
    <dgm:pt modelId="{99C3A27A-8CF1-4604-858A-E8BF90ED95D6}" type="sibTrans" cxnId="{C98EE362-0F0D-46FE-9AED-B4CB0592A6D9}">
      <dgm:prSet/>
      <dgm:spPr/>
      <dgm:t>
        <a:bodyPr/>
        <a:lstStyle/>
        <a:p>
          <a:endParaRPr lang="en-IN"/>
        </a:p>
      </dgm:t>
    </dgm:pt>
    <dgm:pt modelId="{E615B9D0-8A23-4E1A-BC7A-8638AF2F0BAC}">
      <dgm:prSet phldrT="[Text]" custT="1"/>
      <dgm:spPr/>
      <dgm:t>
        <a:bodyPr/>
        <a:lstStyle/>
        <a:p>
          <a:r>
            <a:rPr lang="en-IN" sz="1600">
              <a:latin typeface="Times New Roman" pitchFamily="18" charset="0"/>
              <a:cs typeface="Times New Roman" pitchFamily="18" charset="0"/>
            </a:rPr>
            <a:t>6</a:t>
          </a:r>
          <a:r>
            <a:rPr lang="en-IN" sz="1600" baseline="30000">
              <a:latin typeface="Times New Roman" pitchFamily="18" charset="0"/>
              <a:cs typeface="Times New Roman" pitchFamily="18" charset="0"/>
            </a:rPr>
            <a:t>th</a:t>
          </a:r>
          <a:r>
            <a:rPr lang="en-IN" sz="1600">
              <a:latin typeface="Times New Roman" pitchFamily="18" charset="0"/>
              <a:cs typeface="Times New Roman" pitchFamily="18" charset="0"/>
            </a:rPr>
            <a:t> month</a:t>
          </a:r>
        </a:p>
        <a:p>
          <a:r>
            <a:rPr lang="en-IN" sz="1600">
              <a:latin typeface="Times New Roman" pitchFamily="18" charset="0"/>
              <a:cs typeface="Times New Roman" pitchFamily="18" charset="0"/>
            </a:rPr>
            <a:t>Extraction of cellulose</a:t>
          </a:r>
        </a:p>
        <a:p>
          <a:endParaRPr lang="en-IN" sz="1200">
            <a:latin typeface="Times New Roman" pitchFamily="18" charset="0"/>
            <a:cs typeface="Times New Roman" pitchFamily="18" charset="0"/>
          </a:endParaRPr>
        </a:p>
        <a:p>
          <a:r>
            <a:rPr lang="en-IN" sz="1200">
              <a:latin typeface="Times New Roman" pitchFamily="18" charset="0"/>
              <a:cs typeface="Times New Roman" pitchFamily="18" charset="0"/>
            </a:rPr>
            <a:t>                 </a:t>
          </a:r>
          <a:endParaRPr lang="en-IN" sz="1200" dirty="0">
            <a:latin typeface="Times New Roman" pitchFamily="18" charset="0"/>
            <a:cs typeface="Times New Roman" pitchFamily="18" charset="0"/>
          </a:endParaRPr>
        </a:p>
      </dgm:t>
    </dgm:pt>
    <dgm:pt modelId="{28FE0D8B-CF5A-4843-9343-9947C56F4F9B}" type="parTrans" cxnId="{D3575187-3CAE-4BE8-8B14-4F9B9E0B404F}">
      <dgm:prSet/>
      <dgm:spPr/>
      <dgm:t>
        <a:bodyPr/>
        <a:lstStyle/>
        <a:p>
          <a:endParaRPr lang="en-IN"/>
        </a:p>
      </dgm:t>
    </dgm:pt>
    <dgm:pt modelId="{65A42552-2BD6-4863-8879-7FDFBFFBCF5A}" type="sibTrans" cxnId="{D3575187-3CAE-4BE8-8B14-4F9B9E0B404F}">
      <dgm:prSet/>
      <dgm:spPr/>
      <dgm:t>
        <a:bodyPr/>
        <a:lstStyle/>
        <a:p>
          <a:endParaRPr lang="en-IN"/>
        </a:p>
      </dgm:t>
    </dgm:pt>
    <dgm:pt modelId="{B07F1DD2-420F-468E-9190-6C51C3F7FBF4}">
      <dgm:prSet phldrT="[Text]" custT="1"/>
      <dgm:spPr/>
      <dgm:t>
        <a:bodyPr/>
        <a:lstStyle/>
        <a:p>
          <a:r>
            <a:rPr lang="en-IN" sz="1600" dirty="0">
              <a:latin typeface="Times New Roman" pitchFamily="18" charset="0"/>
              <a:cs typeface="Times New Roman" pitchFamily="18" charset="0"/>
            </a:rPr>
            <a:t>9</a:t>
          </a:r>
          <a:r>
            <a:rPr lang="en-IN" sz="1600" baseline="30000" dirty="0">
              <a:latin typeface="Times New Roman" pitchFamily="18" charset="0"/>
              <a:cs typeface="Times New Roman" pitchFamily="18" charset="0"/>
            </a:rPr>
            <a:t>th</a:t>
          </a:r>
          <a:r>
            <a:rPr lang="en-IN" sz="1600" dirty="0">
              <a:latin typeface="Times New Roman" pitchFamily="18" charset="0"/>
              <a:cs typeface="Times New Roman" pitchFamily="18" charset="0"/>
            </a:rPr>
            <a:t>  month</a:t>
          </a:r>
        </a:p>
        <a:p>
          <a:r>
            <a:rPr lang="en-IN" sz="1600" dirty="0">
              <a:latin typeface="Times New Roman" pitchFamily="18" charset="0"/>
              <a:cs typeface="Times New Roman" pitchFamily="18" charset="0"/>
            </a:rPr>
            <a:t>Preparation of </a:t>
          </a:r>
          <a:r>
            <a:rPr lang="en-IN" sz="1600" dirty="0" err="1">
              <a:latin typeface="Times New Roman" pitchFamily="18" charset="0"/>
              <a:cs typeface="Times New Roman" pitchFamily="18" charset="0"/>
            </a:rPr>
            <a:t>nano</a:t>
          </a:r>
          <a:r>
            <a:rPr lang="en-IN" sz="1600" dirty="0">
              <a:latin typeface="Times New Roman" pitchFamily="18" charset="0"/>
              <a:cs typeface="Times New Roman" pitchFamily="18" charset="0"/>
            </a:rPr>
            <a:t> cellulose solution</a:t>
          </a:r>
        </a:p>
        <a:p>
          <a:endParaRPr lang="en-IN" sz="1400" dirty="0">
            <a:latin typeface="Times New Roman" pitchFamily="18" charset="0"/>
            <a:cs typeface="Times New Roman" pitchFamily="18" charset="0"/>
          </a:endParaRPr>
        </a:p>
        <a:p>
          <a:endParaRPr lang="en-IN" sz="1400" dirty="0">
            <a:latin typeface="Times New Roman" pitchFamily="18" charset="0"/>
            <a:cs typeface="Times New Roman" pitchFamily="18" charset="0"/>
          </a:endParaRPr>
        </a:p>
      </dgm:t>
    </dgm:pt>
    <dgm:pt modelId="{809E2A61-9501-4F62-8A42-1DEF850E0E0C}" type="parTrans" cxnId="{9C539DA9-EE72-4B68-B378-4889D43B79B2}">
      <dgm:prSet/>
      <dgm:spPr/>
      <dgm:t>
        <a:bodyPr/>
        <a:lstStyle/>
        <a:p>
          <a:endParaRPr lang="en-IN"/>
        </a:p>
      </dgm:t>
    </dgm:pt>
    <dgm:pt modelId="{BDBB38DC-80A5-4631-897B-F14ABBE7460C}" type="sibTrans" cxnId="{9C539DA9-EE72-4B68-B378-4889D43B79B2}">
      <dgm:prSet/>
      <dgm:spPr/>
      <dgm:t>
        <a:bodyPr/>
        <a:lstStyle/>
        <a:p>
          <a:endParaRPr lang="en-IN"/>
        </a:p>
      </dgm:t>
    </dgm:pt>
    <dgm:pt modelId="{36D0C2A1-F19C-472B-BD8C-DDCF9E7AC549}">
      <dgm:prSet custT="1"/>
      <dgm:spPr/>
      <dgm:t>
        <a:bodyPr/>
        <a:lstStyle/>
        <a:p>
          <a:endParaRPr lang="en-IN" sz="1600">
            <a:latin typeface="Times New Roman" pitchFamily="18" charset="0"/>
            <a:cs typeface="Times New Roman" pitchFamily="18" charset="0"/>
          </a:endParaRPr>
        </a:p>
        <a:p>
          <a:r>
            <a:rPr lang="en-IN" sz="1600">
              <a:latin typeface="Times New Roman" pitchFamily="18" charset="0"/>
              <a:cs typeface="Times New Roman" pitchFamily="18" charset="0"/>
            </a:rPr>
            <a:t>12</a:t>
          </a:r>
          <a:r>
            <a:rPr lang="en-IN" sz="1600" baseline="30000">
              <a:latin typeface="Times New Roman" pitchFamily="18" charset="0"/>
              <a:cs typeface="Times New Roman" pitchFamily="18" charset="0"/>
            </a:rPr>
            <a:t>th</a:t>
          </a:r>
          <a:r>
            <a:rPr lang="en-IN" sz="1600">
              <a:latin typeface="Times New Roman" pitchFamily="18" charset="0"/>
              <a:cs typeface="Times New Roman" pitchFamily="18" charset="0"/>
            </a:rPr>
            <a:t> month</a:t>
          </a:r>
        </a:p>
        <a:p>
          <a:r>
            <a:rPr lang="en-IN" sz="1600">
              <a:latin typeface="Times New Roman" pitchFamily="18" charset="0"/>
              <a:cs typeface="Times New Roman" pitchFamily="18" charset="0"/>
            </a:rPr>
            <a:t>Evaluation, testing and finalisation of product </a:t>
          </a:r>
        </a:p>
        <a:p>
          <a:endParaRPr lang="en-IN" sz="1500">
            <a:latin typeface="Times New Roman" pitchFamily="18" charset="0"/>
            <a:cs typeface="Times New Roman" pitchFamily="18" charset="0"/>
          </a:endParaRPr>
        </a:p>
        <a:p>
          <a:endParaRPr lang="en-IN" sz="1500" dirty="0">
            <a:latin typeface="Times New Roman" pitchFamily="18" charset="0"/>
            <a:cs typeface="Times New Roman" pitchFamily="18" charset="0"/>
          </a:endParaRPr>
        </a:p>
      </dgm:t>
    </dgm:pt>
    <dgm:pt modelId="{B13C2A2A-14B6-47D5-9A54-A4E78C08FDA4}" type="parTrans" cxnId="{BBA4B4DB-19A8-4E0D-9643-C0AAF4FC55AF}">
      <dgm:prSet/>
      <dgm:spPr/>
      <dgm:t>
        <a:bodyPr/>
        <a:lstStyle/>
        <a:p>
          <a:endParaRPr lang="en-IN"/>
        </a:p>
      </dgm:t>
    </dgm:pt>
    <dgm:pt modelId="{8E03F7AD-111F-4FA3-870F-4BA1348FF1DA}" type="sibTrans" cxnId="{BBA4B4DB-19A8-4E0D-9643-C0AAF4FC55AF}">
      <dgm:prSet/>
      <dgm:spPr/>
      <dgm:t>
        <a:bodyPr/>
        <a:lstStyle/>
        <a:p>
          <a:endParaRPr lang="en-IN"/>
        </a:p>
      </dgm:t>
    </dgm:pt>
    <dgm:pt modelId="{4DD8E0A0-8E0B-4BB9-A976-491D56D40EAF}" type="pres">
      <dgm:prSet presAssocID="{47A1957B-5F37-4B57-91D7-E25FC8B95F74}" presName="CompostProcess" presStyleCnt="0">
        <dgm:presLayoutVars>
          <dgm:dir/>
          <dgm:resizeHandles val="exact"/>
        </dgm:presLayoutVars>
      </dgm:prSet>
      <dgm:spPr/>
    </dgm:pt>
    <dgm:pt modelId="{E1D66B02-81B9-4670-AB93-0AA2ABCEB059}" type="pres">
      <dgm:prSet presAssocID="{47A1957B-5F37-4B57-91D7-E25FC8B95F74}" presName="arrow" presStyleLbl="bgShp" presStyleIdx="0" presStyleCnt="1"/>
      <dgm:spPr/>
    </dgm:pt>
    <dgm:pt modelId="{E89415EC-D875-47B5-ADF6-4848131CE026}" type="pres">
      <dgm:prSet presAssocID="{47A1957B-5F37-4B57-91D7-E25FC8B95F74}" presName="linearProcess" presStyleCnt="0"/>
      <dgm:spPr/>
    </dgm:pt>
    <dgm:pt modelId="{2E9013D9-6B0A-4604-A20B-02024FF2FD64}" type="pres">
      <dgm:prSet presAssocID="{AD01E0FB-EDA0-4286-A4C1-D46C5645CC1B}" presName="textNode" presStyleLbl="node1" presStyleIdx="0" presStyleCnt="4" custScaleX="109666" custScaleY="114630">
        <dgm:presLayoutVars>
          <dgm:bulletEnabled val="1"/>
        </dgm:presLayoutVars>
      </dgm:prSet>
      <dgm:spPr/>
    </dgm:pt>
    <dgm:pt modelId="{C6A5677D-204D-4FF0-8B64-8A95A2693E34}" type="pres">
      <dgm:prSet presAssocID="{99C3A27A-8CF1-4604-858A-E8BF90ED95D6}" presName="sibTrans" presStyleCnt="0"/>
      <dgm:spPr/>
    </dgm:pt>
    <dgm:pt modelId="{D85AE749-508D-4425-8AB0-52D533444818}" type="pres">
      <dgm:prSet presAssocID="{E615B9D0-8A23-4E1A-BC7A-8638AF2F0BAC}" presName="textNode" presStyleLbl="node1" presStyleIdx="1" presStyleCnt="4" custScaleX="106156" custScaleY="117975" custLinFactNeighborX="21845" custLinFactNeighborY="-751">
        <dgm:presLayoutVars>
          <dgm:bulletEnabled val="1"/>
        </dgm:presLayoutVars>
      </dgm:prSet>
      <dgm:spPr/>
    </dgm:pt>
    <dgm:pt modelId="{C4116929-252D-44F9-A76A-5F90FEF44940}" type="pres">
      <dgm:prSet presAssocID="{65A42552-2BD6-4863-8879-7FDFBFFBCF5A}" presName="sibTrans" presStyleCnt="0"/>
      <dgm:spPr/>
    </dgm:pt>
    <dgm:pt modelId="{F195D466-CE8A-4D9C-BA2B-3A024D721E98}" type="pres">
      <dgm:prSet presAssocID="{B07F1DD2-420F-468E-9190-6C51C3F7FBF4}" presName="textNode" presStyleLbl="node1" presStyleIdx="2" presStyleCnt="4" custScaleX="105917" custScaleY="118115">
        <dgm:presLayoutVars>
          <dgm:bulletEnabled val="1"/>
        </dgm:presLayoutVars>
      </dgm:prSet>
      <dgm:spPr/>
    </dgm:pt>
    <dgm:pt modelId="{2904A566-BC18-4476-9B86-B8C8C44EF3E4}" type="pres">
      <dgm:prSet presAssocID="{BDBB38DC-80A5-4631-897B-F14ABBE7460C}" presName="sibTrans" presStyleCnt="0"/>
      <dgm:spPr/>
    </dgm:pt>
    <dgm:pt modelId="{06C01874-6A5E-4FB1-ADAD-54C428F872D6}" type="pres">
      <dgm:prSet presAssocID="{36D0C2A1-F19C-472B-BD8C-DDCF9E7AC549}" presName="textNode" presStyleLbl="node1" presStyleIdx="3" presStyleCnt="4" custScaleX="106072" custScaleY="116753" custLinFactNeighborX="13893" custLinFactNeighborY="0">
        <dgm:presLayoutVars>
          <dgm:bulletEnabled val="1"/>
        </dgm:presLayoutVars>
      </dgm:prSet>
      <dgm:spPr/>
    </dgm:pt>
  </dgm:ptLst>
  <dgm:cxnLst>
    <dgm:cxn modelId="{C98EE362-0F0D-46FE-9AED-B4CB0592A6D9}" srcId="{47A1957B-5F37-4B57-91D7-E25FC8B95F74}" destId="{AD01E0FB-EDA0-4286-A4C1-D46C5645CC1B}" srcOrd="0" destOrd="0" parTransId="{0629235A-E661-43FD-9E1B-F39FA2B4F531}" sibTransId="{99C3A27A-8CF1-4604-858A-E8BF90ED95D6}"/>
    <dgm:cxn modelId="{B0D11C4D-B871-47C4-9FCD-9917EF51591C}" type="presOf" srcId="{E615B9D0-8A23-4E1A-BC7A-8638AF2F0BAC}" destId="{D85AE749-508D-4425-8AB0-52D533444818}" srcOrd="0" destOrd="0" presId="urn:microsoft.com/office/officeart/2005/8/layout/hProcess9"/>
    <dgm:cxn modelId="{F9DA7C76-7883-44C9-BDD9-0A50374F50D8}" type="presOf" srcId="{47A1957B-5F37-4B57-91D7-E25FC8B95F74}" destId="{4DD8E0A0-8E0B-4BB9-A976-491D56D40EAF}" srcOrd="0" destOrd="0" presId="urn:microsoft.com/office/officeart/2005/8/layout/hProcess9"/>
    <dgm:cxn modelId="{D3575187-3CAE-4BE8-8B14-4F9B9E0B404F}" srcId="{47A1957B-5F37-4B57-91D7-E25FC8B95F74}" destId="{E615B9D0-8A23-4E1A-BC7A-8638AF2F0BAC}" srcOrd="1" destOrd="0" parTransId="{28FE0D8B-CF5A-4843-9343-9947C56F4F9B}" sibTransId="{65A42552-2BD6-4863-8879-7FDFBFFBCF5A}"/>
    <dgm:cxn modelId="{2A43E496-EABE-4C04-9738-7BE4205AF17C}" type="presOf" srcId="{36D0C2A1-F19C-472B-BD8C-DDCF9E7AC549}" destId="{06C01874-6A5E-4FB1-ADAD-54C428F872D6}" srcOrd="0" destOrd="0" presId="urn:microsoft.com/office/officeart/2005/8/layout/hProcess9"/>
    <dgm:cxn modelId="{9C539DA9-EE72-4B68-B378-4889D43B79B2}" srcId="{47A1957B-5F37-4B57-91D7-E25FC8B95F74}" destId="{B07F1DD2-420F-468E-9190-6C51C3F7FBF4}" srcOrd="2" destOrd="0" parTransId="{809E2A61-9501-4F62-8A42-1DEF850E0E0C}" sibTransId="{BDBB38DC-80A5-4631-897B-F14ABBE7460C}"/>
    <dgm:cxn modelId="{BBA4B4DB-19A8-4E0D-9643-C0AAF4FC55AF}" srcId="{47A1957B-5F37-4B57-91D7-E25FC8B95F74}" destId="{36D0C2A1-F19C-472B-BD8C-DDCF9E7AC549}" srcOrd="3" destOrd="0" parTransId="{B13C2A2A-14B6-47D5-9A54-A4E78C08FDA4}" sibTransId="{8E03F7AD-111F-4FA3-870F-4BA1348FF1DA}"/>
    <dgm:cxn modelId="{E86D30F5-A7A0-4E13-930D-150DEF58087F}" type="presOf" srcId="{AD01E0FB-EDA0-4286-A4C1-D46C5645CC1B}" destId="{2E9013D9-6B0A-4604-A20B-02024FF2FD64}" srcOrd="0" destOrd="0" presId="urn:microsoft.com/office/officeart/2005/8/layout/hProcess9"/>
    <dgm:cxn modelId="{61B471F5-D6E8-4521-97E3-20C930B4B457}" type="presOf" srcId="{B07F1DD2-420F-468E-9190-6C51C3F7FBF4}" destId="{F195D466-CE8A-4D9C-BA2B-3A024D721E98}" srcOrd="0" destOrd="0" presId="urn:microsoft.com/office/officeart/2005/8/layout/hProcess9"/>
    <dgm:cxn modelId="{2D2CCFFB-BF6F-4CD3-BD09-D0278EC77BC8}" type="presParOf" srcId="{4DD8E0A0-8E0B-4BB9-A976-491D56D40EAF}" destId="{E1D66B02-81B9-4670-AB93-0AA2ABCEB059}" srcOrd="0" destOrd="0" presId="urn:microsoft.com/office/officeart/2005/8/layout/hProcess9"/>
    <dgm:cxn modelId="{B5C879C4-1F30-4044-8F2C-8415A0679D4E}" type="presParOf" srcId="{4DD8E0A0-8E0B-4BB9-A976-491D56D40EAF}" destId="{E89415EC-D875-47B5-ADF6-4848131CE026}" srcOrd="1" destOrd="0" presId="urn:microsoft.com/office/officeart/2005/8/layout/hProcess9"/>
    <dgm:cxn modelId="{D3994A12-2620-4F22-AB2F-839C015BB294}" type="presParOf" srcId="{E89415EC-D875-47B5-ADF6-4848131CE026}" destId="{2E9013D9-6B0A-4604-A20B-02024FF2FD64}" srcOrd="0" destOrd="0" presId="urn:microsoft.com/office/officeart/2005/8/layout/hProcess9"/>
    <dgm:cxn modelId="{C3F482F7-FFB4-49F4-9216-63D37ECDD52C}" type="presParOf" srcId="{E89415EC-D875-47B5-ADF6-4848131CE026}" destId="{C6A5677D-204D-4FF0-8B64-8A95A2693E34}" srcOrd="1" destOrd="0" presId="urn:microsoft.com/office/officeart/2005/8/layout/hProcess9"/>
    <dgm:cxn modelId="{A0AF83AE-84FD-4487-9DEB-142FBB1085A9}" type="presParOf" srcId="{E89415EC-D875-47B5-ADF6-4848131CE026}" destId="{D85AE749-508D-4425-8AB0-52D533444818}" srcOrd="2" destOrd="0" presId="urn:microsoft.com/office/officeart/2005/8/layout/hProcess9"/>
    <dgm:cxn modelId="{8FF42A1A-3D25-4453-AAF0-C6F0124D0C98}" type="presParOf" srcId="{E89415EC-D875-47B5-ADF6-4848131CE026}" destId="{C4116929-252D-44F9-A76A-5F90FEF44940}" srcOrd="3" destOrd="0" presId="urn:microsoft.com/office/officeart/2005/8/layout/hProcess9"/>
    <dgm:cxn modelId="{6E6AAD98-A15A-4BAF-AA73-822727362ECA}" type="presParOf" srcId="{E89415EC-D875-47B5-ADF6-4848131CE026}" destId="{F195D466-CE8A-4D9C-BA2B-3A024D721E98}" srcOrd="4" destOrd="0" presId="urn:microsoft.com/office/officeart/2005/8/layout/hProcess9"/>
    <dgm:cxn modelId="{76DF89E4-58F7-4B07-967C-C1049F0DFC12}" type="presParOf" srcId="{E89415EC-D875-47B5-ADF6-4848131CE026}" destId="{2904A566-BC18-4476-9B86-B8C8C44EF3E4}" srcOrd="5" destOrd="0" presId="urn:microsoft.com/office/officeart/2005/8/layout/hProcess9"/>
    <dgm:cxn modelId="{FDC7C83E-5DD6-421B-B0C8-ED9256EE67E2}" type="presParOf" srcId="{E89415EC-D875-47B5-ADF6-4848131CE026}" destId="{06C01874-6A5E-4FB1-ADAD-54C428F872D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D9E11-3054-4C0F-8E10-7FCD0FB71DD2}">
      <dsp:nvSpPr>
        <dsp:cNvPr id="0" name=""/>
        <dsp:cNvSpPr/>
      </dsp:nvSpPr>
      <dsp:spPr>
        <a:xfrm rot="16200000">
          <a:off x="624021" y="-624021"/>
          <a:ext cx="1026300" cy="2274342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144000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300" b="1" kern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Eco-Friendly and Sustainable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Devoid of Chemical</a:t>
          </a:r>
        </a:p>
      </dsp:txBody>
      <dsp:txXfrm rot="5400000">
        <a:off x="0" y="0"/>
        <a:ext cx="2274342" cy="769725"/>
      </dsp:txXfrm>
    </dsp:sp>
    <dsp:sp modelId="{D4F11AC4-2BD1-4DF7-8771-DBDD426F4216}">
      <dsp:nvSpPr>
        <dsp:cNvPr id="0" name=""/>
        <dsp:cNvSpPr/>
      </dsp:nvSpPr>
      <dsp:spPr>
        <a:xfrm>
          <a:off x="2274342" y="0"/>
          <a:ext cx="2274342" cy="10263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80000" rIns="72000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Innovative Solution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Cost</a:t>
          </a:r>
          <a:r>
            <a:rPr lang="en-IN" sz="1300" b="1" kern="1200" baseline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Effective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baseline="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2274342" y="0"/>
        <a:ext cx="2274342" cy="769725"/>
      </dsp:txXfrm>
    </dsp:sp>
    <dsp:sp modelId="{A537B0F3-6C61-4D5C-A238-AD4E2ABC32B1}">
      <dsp:nvSpPr>
        <dsp:cNvPr id="0" name=""/>
        <dsp:cNvSpPr/>
      </dsp:nvSpPr>
      <dsp:spPr>
        <a:xfrm rot="10800000">
          <a:off x="0" y="1026300"/>
          <a:ext cx="2274342" cy="10263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36000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Ethylene-free Environment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Quality Preservation</a:t>
          </a:r>
        </a:p>
      </dsp:txBody>
      <dsp:txXfrm rot="10800000">
        <a:off x="0" y="1282875"/>
        <a:ext cx="2274342" cy="769725"/>
      </dsp:txXfrm>
    </dsp:sp>
    <dsp:sp modelId="{F320E1BF-28CB-461B-8560-99EA4EDB33D1}">
      <dsp:nvSpPr>
        <dsp:cNvPr id="0" name=""/>
        <dsp:cNvSpPr/>
      </dsp:nvSpPr>
      <dsp:spPr>
        <a:xfrm rot="5400000">
          <a:off x="2898363" y="402278"/>
          <a:ext cx="1026300" cy="2274342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36000" rIns="92456" bIns="28800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Commercial Viability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Scalability</a:t>
          </a:r>
        </a:p>
      </dsp:txBody>
      <dsp:txXfrm rot="-5400000">
        <a:off x="2274343" y="1282874"/>
        <a:ext cx="2274342" cy="769725"/>
      </dsp:txXfrm>
    </dsp:sp>
    <dsp:sp modelId="{5A30673A-0191-4004-B48E-CA3FDC0EB5B3}">
      <dsp:nvSpPr>
        <dsp:cNvPr id="0" name=""/>
        <dsp:cNvSpPr/>
      </dsp:nvSpPr>
      <dsp:spPr>
        <a:xfrm>
          <a:off x="1683079" y="776231"/>
          <a:ext cx="1182526" cy="500136"/>
        </a:xfrm>
        <a:prstGeom prst="roundRect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USP</a:t>
          </a:r>
        </a:p>
      </dsp:txBody>
      <dsp:txXfrm>
        <a:off x="1707494" y="800646"/>
        <a:ext cx="1133696" cy="451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37463-32E8-4C7E-9819-89D25D21CA37}">
      <dsp:nvSpPr>
        <dsp:cNvPr id="0" name=""/>
        <dsp:cNvSpPr/>
      </dsp:nvSpPr>
      <dsp:spPr>
        <a:xfrm>
          <a:off x="1831516" y="319294"/>
          <a:ext cx="4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66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052415" y="362528"/>
        <a:ext cx="24863" cy="4972"/>
      </dsp:txXfrm>
    </dsp:sp>
    <dsp:sp modelId="{D0209DE6-1E27-469F-8D6E-D3804D171937}">
      <dsp:nvSpPr>
        <dsp:cNvPr id="0" name=""/>
        <dsp:cNvSpPr/>
      </dsp:nvSpPr>
      <dsp:spPr>
        <a:xfrm>
          <a:off x="20326" y="52584"/>
          <a:ext cx="1812989" cy="624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Biomass Suppliers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(Agricultural Residue) </a:t>
          </a:r>
        </a:p>
      </dsp:txBody>
      <dsp:txXfrm>
        <a:off x="20326" y="52584"/>
        <a:ext cx="1812989" cy="624861"/>
      </dsp:txXfrm>
    </dsp:sp>
    <dsp:sp modelId="{2BF82804-5F19-4B34-AC1C-CF931A537410}">
      <dsp:nvSpPr>
        <dsp:cNvPr id="0" name=""/>
        <dsp:cNvSpPr/>
      </dsp:nvSpPr>
      <dsp:spPr>
        <a:xfrm>
          <a:off x="4335352" y="319294"/>
          <a:ext cx="4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66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556250" y="362528"/>
        <a:ext cx="24863" cy="4972"/>
      </dsp:txXfrm>
    </dsp:sp>
    <dsp:sp modelId="{22BE0496-BFD6-4F14-A9AD-D25FABF553CC}">
      <dsp:nvSpPr>
        <dsp:cNvPr id="0" name=""/>
        <dsp:cNvSpPr/>
      </dsp:nvSpPr>
      <dsp:spPr>
        <a:xfrm>
          <a:off x="2330576" y="12059"/>
          <a:ext cx="2006575" cy="7059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Pre-treatment Facility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(Extraction of Cellulose)</a:t>
          </a:r>
        </a:p>
      </dsp:txBody>
      <dsp:txXfrm>
        <a:off x="2330576" y="12059"/>
        <a:ext cx="2006575" cy="705910"/>
      </dsp:txXfrm>
    </dsp:sp>
    <dsp:sp modelId="{00EFCCD6-2ADF-4768-9515-EB8C035623E2}">
      <dsp:nvSpPr>
        <dsp:cNvPr id="0" name=""/>
        <dsp:cNvSpPr/>
      </dsp:nvSpPr>
      <dsp:spPr>
        <a:xfrm>
          <a:off x="1016642" y="727754"/>
          <a:ext cx="4855433" cy="492247"/>
        </a:xfrm>
        <a:custGeom>
          <a:avLst/>
          <a:gdLst/>
          <a:ahLst/>
          <a:cxnLst/>
          <a:rect l="0" t="0" r="0" b="0"/>
          <a:pathLst>
            <a:path>
              <a:moveTo>
                <a:pt x="4855433" y="0"/>
              </a:moveTo>
              <a:lnTo>
                <a:pt x="4855433" y="263223"/>
              </a:lnTo>
              <a:lnTo>
                <a:pt x="0" y="263223"/>
              </a:lnTo>
              <a:lnTo>
                <a:pt x="0" y="492247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322271" y="971391"/>
        <a:ext cx="244175" cy="4972"/>
      </dsp:txXfrm>
    </dsp:sp>
    <dsp:sp modelId="{52FAD2F2-F4EC-44D1-97D8-EE7E0FC3A43F}">
      <dsp:nvSpPr>
        <dsp:cNvPr id="0" name=""/>
        <dsp:cNvSpPr/>
      </dsp:nvSpPr>
      <dsp:spPr>
        <a:xfrm>
          <a:off x="4834412" y="475"/>
          <a:ext cx="2075326" cy="7290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Nanocellulose Synthesis                               </a:t>
          </a:r>
        </a:p>
      </dsp:txBody>
      <dsp:txXfrm>
        <a:off x="4834412" y="475"/>
        <a:ext cx="2075326" cy="729078"/>
      </dsp:txXfrm>
    </dsp:sp>
    <dsp:sp modelId="{383C9D92-DD95-41F6-965D-B77006D65A43}">
      <dsp:nvSpPr>
        <dsp:cNvPr id="0" name=""/>
        <dsp:cNvSpPr/>
      </dsp:nvSpPr>
      <dsp:spPr>
        <a:xfrm>
          <a:off x="2011157" y="1560046"/>
          <a:ext cx="4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66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232055" y="1603279"/>
        <a:ext cx="24863" cy="4972"/>
      </dsp:txXfrm>
    </dsp:sp>
    <dsp:sp modelId="{BEF53DD1-CA94-4C74-8730-999041C4FF24}">
      <dsp:nvSpPr>
        <dsp:cNvPr id="0" name=""/>
        <dsp:cNvSpPr/>
      </dsp:nvSpPr>
      <dsp:spPr>
        <a:xfrm>
          <a:off x="20326" y="1252401"/>
          <a:ext cx="1992630" cy="7067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Additive Mixing Facility</a:t>
          </a:r>
        </a:p>
      </dsp:txBody>
      <dsp:txXfrm>
        <a:off x="20326" y="1252401"/>
        <a:ext cx="1992630" cy="706728"/>
      </dsp:txXfrm>
    </dsp:sp>
    <dsp:sp modelId="{3956B367-25A5-4D79-8400-9D5B4CDEFEE1}">
      <dsp:nvSpPr>
        <dsp:cNvPr id="0" name=""/>
        <dsp:cNvSpPr/>
      </dsp:nvSpPr>
      <dsp:spPr>
        <a:xfrm>
          <a:off x="4070225" y="1560046"/>
          <a:ext cx="4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66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291124" y="1603279"/>
        <a:ext cx="24863" cy="4972"/>
      </dsp:txXfrm>
    </dsp:sp>
    <dsp:sp modelId="{EE5EE6F0-ADB2-4D22-B8E9-4F31A4FA8A00}">
      <dsp:nvSpPr>
        <dsp:cNvPr id="0" name=""/>
        <dsp:cNvSpPr/>
      </dsp:nvSpPr>
      <dsp:spPr>
        <a:xfrm>
          <a:off x="2510217" y="1262059"/>
          <a:ext cx="1561808" cy="6874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Film Casting </a:t>
          </a:r>
        </a:p>
      </dsp:txBody>
      <dsp:txXfrm>
        <a:off x="2510217" y="1262059"/>
        <a:ext cx="1561808" cy="687412"/>
      </dsp:txXfrm>
    </dsp:sp>
    <dsp:sp modelId="{0564A007-B591-4F70-8F31-D739DF5AA402}">
      <dsp:nvSpPr>
        <dsp:cNvPr id="0" name=""/>
        <dsp:cNvSpPr/>
      </dsp:nvSpPr>
      <dsp:spPr>
        <a:xfrm>
          <a:off x="6193332" y="1560046"/>
          <a:ext cx="4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66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414231" y="1603279"/>
        <a:ext cx="24863" cy="4972"/>
      </dsp:txXfrm>
    </dsp:sp>
    <dsp:sp modelId="{420D4661-E8D0-410E-BA59-C0FBBFA319BD}">
      <dsp:nvSpPr>
        <dsp:cNvPr id="0" name=""/>
        <dsp:cNvSpPr/>
      </dsp:nvSpPr>
      <dsp:spPr>
        <a:xfrm>
          <a:off x="4569286" y="1226814"/>
          <a:ext cx="1625846" cy="7579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Logistics and Transport</a:t>
          </a:r>
        </a:p>
      </dsp:txBody>
      <dsp:txXfrm>
        <a:off x="4569286" y="1226814"/>
        <a:ext cx="1625846" cy="757902"/>
      </dsp:txXfrm>
    </dsp:sp>
    <dsp:sp modelId="{45F21081-B175-4D99-AD90-5549CAD48CAB}">
      <dsp:nvSpPr>
        <dsp:cNvPr id="0" name=""/>
        <dsp:cNvSpPr/>
      </dsp:nvSpPr>
      <dsp:spPr>
        <a:xfrm>
          <a:off x="1057990" y="1982917"/>
          <a:ext cx="6447326" cy="466660"/>
        </a:xfrm>
        <a:custGeom>
          <a:avLst/>
          <a:gdLst/>
          <a:ahLst/>
          <a:cxnLst/>
          <a:rect l="0" t="0" r="0" b="0"/>
          <a:pathLst>
            <a:path>
              <a:moveTo>
                <a:pt x="6447326" y="0"/>
              </a:moveTo>
              <a:lnTo>
                <a:pt x="6447326" y="250430"/>
              </a:lnTo>
              <a:lnTo>
                <a:pt x="0" y="250430"/>
              </a:lnTo>
              <a:lnTo>
                <a:pt x="0" y="46666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119991" y="2213761"/>
        <a:ext cx="323323" cy="4972"/>
      </dsp:txXfrm>
    </dsp:sp>
    <dsp:sp modelId="{0D2C4EEB-5A9D-4276-B5CA-24B32F1E0C2E}">
      <dsp:nvSpPr>
        <dsp:cNvPr id="0" name=""/>
        <dsp:cNvSpPr/>
      </dsp:nvSpPr>
      <dsp:spPr>
        <a:xfrm>
          <a:off x="6692393" y="1226814"/>
          <a:ext cx="1625846" cy="7579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Packaging Integration Facility</a:t>
          </a:r>
        </a:p>
      </dsp:txBody>
      <dsp:txXfrm>
        <a:off x="6692393" y="1226814"/>
        <a:ext cx="1625846" cy="757902"/>
      </dsp:txXfrm>
    </dsp:sp>
    <dsp:sp modelId="{0496D5F6-416E-4B20-96CE-4726E6216EEA}">
      <dsp:nvSpPr>
        <dsp:cNvPr id="0" name=""/>
        <dsp:cNvSpPr/>
      </dsp:nvSpPr>
      <dsp:spPr>
        <a:xfrm>
          <a:off x="2093853" y="2800797"/>
          <a:ext cx="4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66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314752" y="2844030"/>
        <a:ext cx="24863" cy="4972"/>
      </dsp:txXfrm>
    </dsp:sp>
    <dsp:sp modelId="{912DC9D7-3490-4F2C-BDCA-0513305FC353}">
      <dsp:nvSpPr>
        <dsp:cNvPr id="0" name=""/>
        <dsp:cNvSpPr/>
      </dsp:nvSpPr>
      <dsp:spPr>
        <a:xfrm>
          <a:off x="20326" y="2481977"/>
          <a:ext cx="2075326" cy="7290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Retail Outlets</a:t>
          </a:r>
        </a:p>
      </dsp:txBody>
      <dsp:txXfrm>
        <a:off x="20326" y="2481977"/>
        <a:ext cx="2075326" cy="729078"/>
      </dsp:txXfrm>
    </dsp:sp>
    <dsp:sp modelId="{5810B2B4-E6DE-46DF-A9FB-6EC1285E0045}">
      <dsp:nvSpPr>
        <dsp:cNvPr id="0" name=""/>
        <dsp:cNvSpPr/>
      </dsp:nvSpPr>
      <dsp:spPr>
        <a:xfrm>
          <a:off x="2592914" y="2502810"/>
          <a:ext cx="1561808" cy="6874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End Consumer </a:t>
          </a:r>
        </a:p>
      </dsp:txBody>
      <dsp:txXfrm>
        <a:off x="2592914" y="2502810"/>
        <a:ext cx="1561808" cy="687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EEFEE-52BF-4F7C-96F2-5D1B99DBD778}">
      <dsp:nvSpPr>
        <dsp:cNvPr id="0" name=""/>
        <dsp:cNvSpPr/>
      </dsp:nvSpPr>
      <dsp:spPr>
        <a:xfrm>
          <a:off x="197156" y="1327798"/>
          <a:ext cx="1426866" cy="3314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Nano Cellulose</a:t>
          </a:r>
        </a:p>
      </dsp:txBody>
      <dsp:txXfrm>
        <a:off x="206863" y="1337505"/>
        <a:ext cx="1407452" cy="312005"/>
      </dsp:txXfrm>
    </dsp:sp>
    <dsp:sp modelId="{5BD01554-3533-4303-9040-88A43F19A443}">
      <dsp:nvSpPr>
        <dsp:cNvPr id="0" name=""/>
        <dsp:cNvSpPr/>
      </dsp:nvSpPr>
      <dsp:spPr>
        <a:xfrm rot="18753823">
          <a:off x="1345754" y="845606"/>
          <a:ext cx="1719887" cy="29063"/>
        </a:xfrm>
        <a:custGeom>
          <a:avLst/>
          <a:gdLst/>
          <a:ahLst/>
          <a:cxnLst/>
          <a:rect l="0" t="0" r="0" b="0"/>
          <a:pathLst>
            <a:path>
              <a:moveTo>
                <a:pt x="0" y="14531"/>
              </a:moveTo>
              <a:lnTo>
                <a:pt x="1719887" y="145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62700" y="817140"/>
        <a:ext cx="85994" cy="85994"/>
      </dsp:txXfrm>
    </dsp:sp>
    <dsp:sp modelId="{39275CDC-D2DD-4EF2-B98B-0BAC9E85CCBD}">
      <dsp:nvSpPr>
        <dsp:cNvPr id="0" name=""/>
        <dsp:cNvSpPr/>
      </dsp:nvSpPr>
      <dsp:spPr>
        <a:xfrm>
          <a:off x="2787372" y="17074"/>
          <a:ext cx="1333022" cy="4193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 Pressure Homogenization</a:t>
          </a:r>
        </a:p>
      </dsp:txBody>
      <dsp:txXfrm>
        <a:off x="2799655" y="29357"/>
        <a:ext cx="1308456" cy="394818"/>
      </dsp:txXfrm>
    </dsp:sp>
    <dsp:sp modelId="{47087ED9-40B6-4655-9670-B65B4B007274}">
      <dsp:nvSpPr>
        <dsp:cNvPr id="0" name=""/>
        <dsp:cNvSpPr/>
      </dsp:nvSpPr>
      <dsp:spPr>
        <a:xfrm rot="19488450">
          <a:off x="1493926" y="1068765"/>
          <a:ext cx="1423543" cy="29063"/>
        </a:xfrm>
        <a:custGeom>
          <a:avLst/>
          <a:gdLst/>
          <a:ahLst/>
          <a:cxnLst/>
          <a:rect l="0" t="0" r="0" b="0"/>
          <a:pathLst>
            <a:path>
              <a:moveTo>
                <a:pt x="0" y="14531"/>
              </a:moveTo>
              <a:lnTo>
                <a:pt x="1423543" y="145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0109" y="1047708"/>
        <a:ext cx="71177" cy="71177"/>
      </dsp:txXfrm>
    </dsp:sp>
    <dsp:sp modelId="{4C752EA1-B5D7-4360-961E-2565F41AAE11}">
      <dsp:nvSpPr>
        <dsp:cNvPr id="0" name=""/>
        <dsp:cNvSpPr/>
      </dsp:nvSpPr>
      <dsp:spPr>
        <a:xfrm>
          <a:off x="2787372" y="472471"/>
          <a:ext cx="1337092" cy="4012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Microfluidization</a:t>
          </a:r>
          <a:endParaRPr lang="en-US" sz="1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99124" y="484223"/>
        <a:ext cx="1313588" cy="377722"/>
      </dsp:txXfrm>
    </dsp:sp>
    <dsp:sp modelId="{5E6378EC-7AC7-4C19-98CE-36DFBA21034D}">
      <dsp:nvSpPr>
        <dsp:cNvPr id="0" name=""/>
        <dsp:cNvSpPr/>
      </dsp:nvSpPr>
      <dsp:spPr>
        <a:xfrm rot="20420019">
          <a:off x="1588083" y="1271621"/>
          <a:ext cx="1232272" cy="29063"/>
        </a:xfrm>
        <a:custGeom>
          <a:avLst/>
          <a:gdLst/>
          <a:ahLst/>
          <a:cxnLst/>
          <a:rect l="0" t="0" r="0" b="0"/>
          <a:pathLst>
            <a:path>
              <a:moveTo>
                <a:pt x="0" y="14531"/>
              </a:moveTo>
              <a:lnTo>
                <a:pt x="1232272" y="145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3413" y="1255345"/>
        <a:ext cx="61613" cy="61613"/>
      </dsp:txXfrm>
    </dsp:sp>
    <dsp:sp modelId="{83771FA1-D7D1-4537-BA50-F63AF5C6B397}">
      <dsp:nvSpPr>
        <dsp:cNvPr id="0" name=""/>
        <dsp:cNvSpPr/>
      </dsp:nvSpPr>
      <dsp:spPr>
        <a:xfrm>
          <a:off x="2784416" y="908884"/>
          <a:ext cx="1365978" cy="339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Grinding</a:t>
          </a:r>
        </a:p>
      </dsp:txBody>
      <dsp:txXfrm>
        <a:off x="2794369" y="918837"/>
        <a:ext cx="1346072" cy="319918"/>
      </dsp:txXfrm>
    </dsp:sp>
    <dsp:sp modelId="{1C221237-6287-4090-BAC6-EA79419935C7}">
      <dsp:nvSpPr>
        <dsp:cNvPr id="0" name=""/>
        <dsp:cNvSpPr/>
      </dsp:nvSpPr>
      <dsp:spPr>
        <a:xfrm rot="21377902">
          <a:off x="1622807" y="1441345"/>
          <a:ext cx="1165780" cy="29063"/>
        </a:xfrm>
        <a:custGeom>
          <a:avLst/>
          <a:gdLst/>
          <a:ahLst/>
          <a:cxnLst/>
          <a:rect l="0" t="0" r="0" b="0"/>
          <a:pathLst>
            <a:path>
              <a:moveTo>
                <a:pt x="0" y="14531"/>
              </a:moveTo>
              <a:lnTo>
                <a:pt x="1165780" y="145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6553" y="1426732"/>
        <a:ext cx="58289" cy="58289"/>
      </dsp:txXfrm>
    </dsp:sp>
    <dsp:sp modelId="{7A83C643-A6C9-43E2-AA3C-05C1301D9ACF}">
      <dsp:nvSpPr>
        <dsp:cNvPr id="0" name=""/>
        <dsp:cNvSpPr/>
      </dsp:nvSpPr>
      <dsp:spPr>
        <a:xfrm>
          <a:off x="2787372" y="1273850"/>
          <a:ext cx="1370174" cy="288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Cryocrushing</a:t>
          </a:r>
          <a:endParaRPr lang="en-US" sz="1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95830" y="1282308"/>
        <a:ext cx="1353258" cy="271872"/>
      </dsp:txXfrm>
    </dsp:sp>
    <dsp:sp modelId="{C4ED0EF5-D295-4B56-996A-072E43BB3D3E}">
      <dsp:nvSpPr>
        <dsp:cNvPr id="0" name=""/>
        <dsp:cNvSpPr/>
      </dsp:nvSpPr>
      <dsp:spPr>
        <a:xfrm rot="868520">
          <a:off x="1604648" y="1631539"/>
          <a:ext cx="1220678" cy="29063"/>
        </a:xfrm>
        <a:custGeom>
          <a:avLst/>
          <a:gdLst/>
          <a:ahLst/>
          <a:cxnLst/>
          <a:rect l="0" t="0" r="0" b="0"/>
          <a:pathLst>
            <a:path>
              <a:moveTo>
                <a:pt x="0" y="14531"/>
              </a:moveTo>
              <a:lnTo>
                <a:pt x="1220678" y="145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4470" y="1615554"/>
        <a:ext cx="61033" cy="61033"/>
      </dsp:txXfrm>
    </dsp:sp>
    <dsp:sp modelId="{AC8AB9F1-F08B-44E8-8043-E1B722810E3A}">
      <dsp:nvSpPr>
        <dsp:cNvPr id="0" name=""/>
        <dsp:cNvSpPr/>
      </dsp:nvSpPr>
      <dsp:spPr>
        <a:xfrm>
          <a:off x="2805951" y="1598021"/>
          <a:ext cx="1355870" cy="4012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Ball Milling process</a:t>
          </a:r>
        </a:p>
      </dsp:txBody>
      <dsp:txXfrm>
        <a:off x="2817702" y="1609772"/>
        <a:ext cx="1332368" cy="377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66B02-81B9-4670-AB93-0AA2ABCEB059}">
      <dsp:nvSpPr>
        <dsp:cNvPr id="0" name=""/>
        <dsp:cNvSpPr/>
      </dsp:nvSpPr>
      <dsp:spPr>
        <a:xfrm>
          <a:off x="635126" y="0"/>
          <a:ext cx="7198103" cy="2934402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013D9-6B0A-4604-A20B-02024FF2FD64}">
      <dsp:nvSpPr>
        <dsp:cNvPr id="0" name=""/>
        <dsp:cNvSpPr/>
      </dsp:nvSpPr>
      <dsp:spPr>
        <a:xfrm>
          <a:off x="4440" y="794459"/>
          <a:ext cx="2021133" cy="1345482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latin typeface="Times New Roman" pitchFamily="18" charset="0"/>
            <a:cs typeface="Times New Roman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Times New Roman" pitchFamily="18" charset="0"/>
              <a:cs typeface="Times New Roman" pitchFamily="18" charset="0"/>
            </a:rPr>
            <a:t>3</a:t>
          </a:r>
          <a:r>
            <a:rPr lang="en-IN" sz="1600" kern="1200" baseline="30000" dirty="0">
              <a:latin typeface="Times New Roman" pitchFamily="18" charset="0"/>
              <a:cs typeface="Times New Roman" pitchFamily="18" charset="0"/>
            </a:rPr>
            <a:t>rd</a:t>
          </a:r>
          <a:r>
            <a:rPr lang="en-IN" sz="1600" kern="1200" dirty="0">
              <a:latin typeface="Times New Roman" pitchFamily="18" charset="0"/>
              <a:cs typeface="Times New Roman" pitchFamily="18" charset="0"/>
            </a:rPr>
            <a:t>  month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Times New Roman" pitchFamily="18" charset="0"/>
              <a:cs typeface="Times New Roman" pitchFamily="18" charset="0"/>
            </a:rPr>
            <a:t>Procurement of raw materials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>
            <a:latin typeface="Times New Roman" pitchFamily="18" charset="0"/>
            <a:cs typeface="Times New Roman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Times New Roman" pitchFamily="18" charset="0"/>
              <a:cs typeface="Times New Roman" pitchFamily="18" charset="0"/>
            </a:rPr>
            <a:t> </a:t>
          </a:r>
        </a:p>
      </dsp:txBody>
      <dsp:txXfrm>
        <a:off x="70121" y="860140"/>
        <a:ext cx="1889771" cy="1214120"/>
      </dsp:txXfrm>
    </dsp:sp>
    <dsp:sp modelId="{D85AE749-508D-4425-8AB0-52D533444818}">
      <dsp:nvSpPr>
        <dsp:cNvPr id="0" name=""/>
        <dsp:cNvSpPr/>
      </dsp:nvSpPr>
      <dsp:spPr>
        <a:xfrm>
          <a:off x="2259094" y="766013"/>
          <a:ext cx="1956444" cy="1384744"/>
        </a:xfrm>
        <a:prstGeom prst="roundRect">
          <a:avLst/>
        </a:prstGeom>
        <a:solidFill>
          <a:schemeClr val="accent1">
            <a:shade val="50000"/>
            <a:hueOff val="230853"/>
            <a:satOff val="12626"/>
            <a:lumOff val="203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itchFamily="18" charset="0"/>
              <a:cs typeface="Times New Roman" pitchFamily="18" charset="0"/>
            </a:rPr>
            <a:t>6</a:t>
          </a:r>
          <a:r>
            <a:rPr lang="en-IN" sz="1600" kern="1200" baseline="30000">
              <a:latin typeface="Times New Roman" pitchFamily="18" charset="0"/>
              <a:cs typeface="Times New Roman" pitchFamily="18" charset="0"/>
            </a:rPr>
            <a:t>th</a:t>
          </a:r>
          <a:r>
            <a:rPr lang="en-IN" sz="1600" kern="1200">
              <a:latin typeface="Times New Roman" pitchFamily="18" charset="0"/>
              <a:cs typeface="Times New Roman" pitchFamily="18" charset="0"/>
            </a:rPr>
            <a:t> month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itchFamily="18" charset="0"/>
              <a:cs typeface="Times New Roman" pitchFamily="18" charset="0"/>
            </a:rPr>
            <a:t>Extraction of cellulose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>
            <a:latin typeface="Times New Roman" pitchFamily="18" charset="0"/>
            <a:cs typeface="Times New Roman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latin typeface="Times New Roman" pitchFamily="18" charset="0"/>
              <a:cs typeface="Times New Roman" pitchFamily="18" charset="0"/>
            </a:rPr>
            <a:t>                 </a:t>
          </a:r>
          <a:endParaRPr lang="en-IN" sz="12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326692" y="833611"/>
        <a:ext cx="1821248" cy="1249548"/>
      </dsp:txXfrm>
    </dsp:sp>
    <dsp:sp modelId="{F195D466-CE8A-4D9C-BA2B-3A024D721E98}">
      <dsp:nvSpPr>
        <dsp:cNvPr id="0" name=""/>
        <dsp:cNvSpPr/>
      </dsp:nvSpPr>
      <dsp:spPr>
        <a:xfrm>
          <a:off x="4365326" y="774007"/>
          <a:ext cx="1952039" cy="1386387"/>
        </a:xfrm>
        <a:prstGeom prst="roundRect">
          <a:avLst/>
        </a:prstGeom>
        <a:solidFill>
          <a:schemeClr val="accent1">
            <a:shade val="50000"/>
            <a:hueOff val="461707"/>
            <a:satOff val="25251"/>
            <a:lumOff val="407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Times New Roman" pitchFamily="18" charset="0"/>
              <a:cs typeface="Times New Roman" pitchFamily="18" charset="0"/>
            </a:rPr>
            <a:t>9</a:t>
          </a:r>
          <a:r>
            <a:rPr lang="en-IN" sz="1600" kern="1200" baseline="30000" dirty="0">
              <a:latin typeface="Times New Roman" pitchFamily="18" charset="0"/>
              <a:cs typeface="Times New Roman" pitchFamily="18" charset="0"/>
            </a:rPr>
            <a:t>th</a:t>
          </a:r>
          <a:r>
            <a:rPr lang="en-IN" sz="1600" kern="1200" dirty="0">
              <a:latin typeface="Times New Roman" pitchFamily="18" charset="0"/>
              <a:cs typeface="Times New Roman" pitchFamily="18" charset="0"/>
            </a:rPr>
            <a:t>  month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Times New Roman" pitchFamily="18" charset="0"/>
              <a:cs typeface="Times New Roman" pitchFamily="18" charset="0"/>
            </a:rPr>
            <a:t>Preparation of </a:t>
          </a:r>
          <a:r>
            <a:rPr lang="en-IN" sz="1600" kern="1200" dirty="0" err="1">
              <a:latin typeface="Times New Roman" pitchFamily="18" charset="0"/>
              <a:cs typeface="Times New Roman" pitchFamily="18" charset="0"/>
            </a:rPr>
            <a:t>nano</a:t>
          </a:r>
          <a:r>
            <a:rPr lang="en-IN" sz="1600" kern="1200" dirty="0">
              <a:latin typeface="Times New Roman" pitchFamily="18" charset="0"/>
              <a:cs typeface="Times New Roman" pitchFamily="18" charset="0"/>
            </a:rPr>
            <a:t> cellulose solution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>
            <a:latin typeface="Times New Roman" pitchFamily="18" charset="0"/>
            <a:cs typeface="Times New Roman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433004" y="841685"/>
        <a:ext cx="1816683" cy="1251031"/>
      </dsp:txXfrm>
    </dsp:sp>
    <dsp:sp modelId="{06C01874-6A5E-4FB1-ADAD-54C428F872D6}">
      <dsp:nvSpPr>
        <dsp:cNvPr id="0" name=""/>
        <dsp:cNvSpPr/>
      </dsp:nvSpPr>
      <dsp:spPr>
        <a:xfrm>
          <a:off x="6513460" y="782000"/>
          <a:ext cx="1954896" cy="1370400"/>
        </a:xfrm>
        <a:prstGeom prst="roundRect">
          <a:avLst/>
        </a:prstGeom>
        <a:solidFill>
          <a:schemeClr val="accent1">
            <a:shade val="50000"/>
            <a:hueOff val="230853"/>
            <a:satOff val="12626"/>
            <a:lumOff val="203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>
            <a:latin typeface="Times New Roman" pitchFamily="18" charset="0"/>
            <a:cs typeface="Times New Roman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itchFamily="18" charset="0"/>
              <a:cs typeface="Times New Roman" pitchFamily="18" charset="0"/>
            </a:rPr>
            <a:t>12</a:t>
          </a:r>
          <a:r>
            <a:rPr lang="en-IN" sz="1600" kern="1200" baseline="30000">
              <a:latin typeface="Times New Roman" pitchFamily="18" charset="0"/>
              <a:cs typeface="Times New Roman" pitchFamily="18" charset="0"/>
            </a:rPr>
            <a:t>th</a:t>
          </a:r>
          <a:r>
            <a:rPr lang="en-IN" sz="1600" kern="1200">
              <a:latin typeface="Times New Roman" pitchFamily="18" charset="0"/>
              <a:cs typeface="Times New Roman" pitchFamily="18" charset="0"/>
            </a:rPr>
            <a:t> month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itchFamily="18" charset="0"/>
              <a:cs typeface="Times New Roman" pitchFamily="18" charset="0"/>
            </a:rPr>
            <a:t>Evaluation, testing and finalisation of product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>
            <a:latin typeface="Times New Roman" pitchFamily="18" charset="0"/>
            <a:cs typeface="Times New Roman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580357" y="848897"/>
        <a:ext cx="1821102" cy="1236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d9d4d41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d9d4d41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737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d9d4d41b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d9d4d41b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40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d9d4d41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d9d4d41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07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d9d4d41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d9d4d41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46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d9d4d41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d9d4d41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11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bee9230e4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bee9230e4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76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bec2e12b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bec2e12b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bec2e1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bec2e1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bee9230e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bee9230e4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93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bee9230e4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bee9230e4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bee9230e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bee9230e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73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bee9230e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bee9230e4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bee9230e4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bee9230e4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bee9230e4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bee9230e4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0144861718302716" TargetMode="External"/><Relationship Id="rId5" Type="http://schemas.openxmlformats.org/officeDocument/2006/relationships/hyperlink" Target="https://doi.org/10.1016/j.tifs.2023.104289" TargetMode="External"/><Relationship Id="rId4" Type="http://schemas.openxmlformats.org/officeDocument/2006/relationships/hyperlink" Target="https://doi.org/10.1016/j.carbpol.2020.11747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user-attachments/assets/dc780081-f673-4a37-b23b-177bb49d9a3a" TargetMode="External"/><Relationship Id="rId4" Type="http://schemas.openxmlformats.org/officeDocument/2006/relationships/hyperlink" Target="https://github.com/Diptesh-7/Cello-Fence.gi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microsoft.com/office/2007/relationships/diagramDrawing" Target="../diagrams/drawing3.xml"/><Relationship Id="rId5" Type="http://schemas.openxmlformats.org/officeDocument/2006/relationships/image" Target="../media/image4.jp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C49D3-23B9-BFF1-2A64-8B06A1DDCEFE}"/>
              </a:ext>
            </a:extLst>
          </p:cNvPr>
          <p:cNvSpPr txBox="1"/>
          <p:nvPr/>
        </p:nvSpPr>
        <p:spPr>
          <a:xfrm>
            <a:off x="74341" y="2716493"/>
            <a:ext cx="899531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Details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Cello-fence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Leader Name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Diptesh Pradhan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5" algn="just"/>
            <a:r>
              <a:rPr lang="en-US" dirty="0"/>
              <a:t>	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proper storage for high-cost agricultural produce</a:t>
            </a:r>
          </a:p>
          <a:p>
            <a:pPr lvl="5" algn="just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use of potassium permanganate in packing materials creates a health hazard</a:t>
            </a:r>
          </a:p>
          <a:p>
            <a:pPr lvl="5" algn="just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Burning of agricultural waste and residues causing serious environmental pollution</a:t>
            </a:r>
          </a:p>
          <a:p>
            <a:pPr lvl="5" algn="just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the prototype</a:t>
            </a:r>
            <a:endParaRPr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9107" y="1438062"/>
            <a:ext cx="1759555" cy="1260762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27368" y="1427112"/>
            <a:ext cx="1784959" cy="121919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47356" y="814257"/>
            <a:ext cx="1518117" cy="211597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16831" y="3440265"/>
            <a:ext cx="2336931" cy="1209545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499323" y="1917579"/>
            <a:ext cx="498764" cy="22629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45066" y="1882844"/>
            <a:ext cx="498764" cy="22629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/>
          <p:cNvSpPr/>
          <p:nvPr/>
        </p:nvSpPr>
        <p:spPr>
          <a:xfrm rot="10800000">
            <a:off x="5795080" y="3464537"/>
            <a:ext cx="1071907" cy="848071"/>
          </a:xfrm>
          <a:prstGeom prst="ben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7356" y="3016032"/>
            <a:ext cx="1742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Nanocellulose</a:t>
            </a:r>
            <a:r>
              <a:rPr lang="en-I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5762" y="2749335"/>
            <a:ext cx="1587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Dried Pulp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2770" y="2780113"/>
            <a:ext cx="1717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Waste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6818" y="4693276"/>
            <a:ext cx="1587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on Fruits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0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Performance report</a:t>
            </a:r>
            <a:endParaRPr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Oxygen Scavenger (Absorber) Market : Increasing Demand to Maximize the  Shelf Life of Products">
            <a:extLst>
              <a:ext uri="{FF2B5EF4-FFF2-40B4-BE49-F238E27FC236}">
                <a16:creationId xmlns:a16="http://schemas.microsoft.com/office/drawing/2014/main" id="{C89AC4D4-8DD1-01DD-144A-73EC72312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3" y="1284940"/>
            <a:ext cx="1230142" cy="102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thylene absorber. Ethylene bag | Absorbers - Sercalia">
            <a:extLst>
              <a:ext uri="{FF2B5EF4-FFF2-40B4-BE49-F238E27FC236}">
                <a16:creationId xmlns:a16="http://schemas.microsoft.com/office/drawing/2014/main" id="{6073F205-D4C1-FF2A-2D40-0E54AB59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413" y="882322"/>
            <a:ext cx="1363870" cy="110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Antimicrobial packaging sends bacteria packing - Sustainable Packaging New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4" y="3092234"/>
            <a:ext cx="1407232" cy="103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413" y="2961833"/>
            <a:ext cx="1422783" cy="1130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2C5472-343D-6ABE-7B89-4CC4808DEA7E}"/>
              </a:ext>
            </a:extLst>
          </p:cNvPr>
          <p:cNvSpPr txBox="1"/>
          <p:nvPr/>
        </p:nvSpPr>
        <p:spPr>
          <a:xfrm>
            <a:off x="135180" y="2261248"/>
            <a:ext cx="2040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Oxygen Scavengers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✔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✔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✖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✔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AD1C8-D898-320F-1B89-86356649E093}"/>
              </a:ext>
            </a:extLst>
          </p:cNvPr>
          <p:cNvSpPr txBox="1"/>
          <p:nvPr/>
        </p:nvSpPr>
        <p:spPr>
          <a:xfrm>
            <a:off x="6776870" y="2023860"/>
            <a:ext cx="2315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Ethylene Absorber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✖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✖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✖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✖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✖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7F260-CE00-0854-5773-EB8F40D0C5DE}"/>
              </a:ext>
            </a:extLst>
          </p:cNvPr>
          <p:cNvSpPr txBox="1"/>
          <p:nvPr/>
        </p:nvSpPr>
        <p:spPr>
          <a:xfrm>
            <a:off x="0" y="4222594"/>
            <a:ext cx="2501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Antimicrobial Packaging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3.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✔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✔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BE44E-A811-8571-97D7-9DECB3E20C51}"/>
              </a:ext>
            </a:extLst>
          </p:cNvPr>
          <p:cNvSpPr txBox="1"/>
          <p:nvPr/>
        </p:nvSpPr>
        <p:spPr>
          <a:xfrm>
            <a:off x="7024179" y="4207368"/>
            <a:ext cx="20403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Moisture Scavenger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✖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✖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✖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✔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✔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646427AD-B064-EE89-CA49-0F86147EBD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5A2731-4FA1-55FB-64BA-97E5CD4091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12" b="63053"/>
          <a:stretch/>
        </p:blipFill>
        <p:spPr>
          <a:xfrm>
            <a:off x="2845460" y="1670548"/>
            <a:ext cx="3569035" cy="9795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596E6C-68EB-7E52-7B95-49C88E3DD6EB}"/>
              </a:ext>
            </a:extLst>
          </p:cNvPr>
          <p:cNvSpPr txBox="1"/>
          <p:nvPr/>
        </p:nvSpPr>
        <p:spPr>
          <a:xfrm>
            <a:off x="2789298" y="3099209"/>
            <a:ext cx="40978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Promotes sustainable consumption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Safety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Biodegradable &amp; eco-friendly solutions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resistance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Antioxidant Property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40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Details/Future Developments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9FD3BFD-ECB4-A47C-5FEF-7B1B528C7E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2389488"/>
              </p:ext>
            </p:extLst>
          </p:nvPr>
        </p:nvGraphicFramePr>
        <p:xfrm>
          <a:off x="311700" y="1580891"/>
          <a:ext cx="8468357" cy="293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73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1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1561" y="1459585"/>
            <a:ext cx="812222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Ling Zhou, Hui He, Can Jiang, Li Ma and Peng Y. Cellulose nanocrystals from cotton stalk for reinforcement of poly(vinyl alcohol) composites. Cellulose Chem. Technol., 51 (1-2), 109-119(2017)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r>
              <a:rPr lang="en-US" dirty="0"/>
              <a:t>Sandeep S. </a:t>
            </a:r>
            <a:r>
              <a:rPr lang="en-US" dirty="0" err="1"/>
              <a:t>Ahankari</a:t>
            </a:r>
            <a:r>
              <a:rPr lang="en-US" dirty="0"/>
              <a:t>, Aditya R. </a:t>
            </a:r>
            <a:r>
              <a:rPr lang="en-US" dirty="0" err="1"/>
              <a:t>Subhedar</a:t>
            </a:r>
            <a:r>
              <a:rPr lang="en-US" dirty="0"/>
              <a:t>, </a:t>
            </a:r>
            <a:r>
              <a:rPr lang="en-US" dirty="0" err="1"/>
              <a:t>Swarnim</a:t>
            </a:r>
            <a:r>
              <a:rPr lang="en-US" dirty="0"/>
              <a:t> S. </a:t>
            </a:r>
            <a:r>
              <a:rPr lang="en-US" dirty="0" err="1"/>
              <a:t>Bhadauria</a:t>
            </a:r>
            <a:r>
              <a:rPr lang="en-US" dirty="0"/>
              <a:t>, Alain Dufresne, </a:t>
            </a:r>
            <a:r>
              <a:rPr lang="en-US" dirty="0" err="1"/>
              <a:t>Nanocellulose</a:t>
            </a:r>
            <a:r>
              <a:rPr lang="en-US" dirty="0"/>
              <a:t> in food packaging: A review, Carbohydrate Polymers, 2021, Volume 255,  </a:t>
            </a:r>
            <a:r>
              <a:rPr lang="en-US" dirty="0">
                <a:hlinkClick r:id="rId4"/>
              </a:rPr>
              <a:t>https://doi.org/10.1016/j.carbpol.2020.117479</a:t>
            </a:r>
            <a:r>
              <a:rPr lang="en-US" dirty="0"/>
              <a:t>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r>
              <a:rPr lang="en-US" dirty="0" err="1"/>
              <a:t>Xiaotong</a:t>
            </a:r>
            <a:r>
              <a:rPr lang="en-US" dirty="0"/>
              <a:t> Wang, Jing </a:t>
            </a:r>
            <a:r>
              <a:rPr lang="en-US" dirty="0" err="1"/>
              <a:t>Guo</a:t>
            </a:r>
            <a:r>
              <a:rPr lang="en-US" dirty="0"/>
              <a:t>, </a:t>
            </a:r>
            <a:r>
              <a:rPr lang="en-US" dirty="0" err="1"/>
              <a:t>Hongyi</a:t>
            </a:r>
            <a:r>
              <a:rPr lang="en-US" dirty="0"/>
              <a:t> Ren, Jing </a:t>
            </a:r>
            <a:r>
              <a:rPr lang="en-US" dirty="0" err="1"/>
              <a:t>Jin</a:t>
            </a:r>
            <a:r>
              <a:rPr lang="en-US" dirty="0"/>
              <a:t>, Hui He, Peng </a:t>
            </a:r>
            <a:r>
              <a:rPr lang="en-US" dirty="0" err="1"/>
              <a:t>Jin</a:t>
            </a:r>
            <a:r>
              <a:rPr lang="en-US" dirty="0"/>
              <a:t>, </a:t>
            </a:r>
            <a:r>
              <a:rPr lang="en-US" dirty="0" err="1"/>
              <a:t>Zhengguo</a:t>
            </a:r>
            <a:r>
              <a:rPr lang="en-US" dirty="0"/>
              <a:t> Wu, </a:t>
            </a:r>
            <a:r>
              <a:rPr lang="en-US" dirty="0" err="1"/>
              <a:t>Yonghua</a:t>
            </a:r>
            <a:r>
              <a:rPr lang="en-US" dirty="0"/>
              <a:t> Zheng, Research progress of </a:t>
            </a:r>
            <a:r>
              <a:rPr lang="en-US" dirty="0" err="1"/>
              <a:t>nanocellulose</a:t>
            </a:r>
            <a:r>
              <a:rPr lang="en-US" dirty="0"/>
              <a:t>-based food packaging, Trends in Food Science &amp; Technology, 2024, Volume 143, </a:t>
            </a:r>
            <a:r>
              <a:rPr lang="en-US" dirty="0">
                <a:hlinkClick r:id="rId5"/>
              </a:rPr>
              <a:t>https://doi.org/10.1016/j.tifs.2023.104289</a:t>
            </a:r>
            <a:r>
              <a:rPr lang="en-US" dirty="0"/>
              <a:t>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r>
              <a:rPr lang="en-US" dirty="0"/>
              <a:t>M. </a:t>
            </a:r>
            <a:r>
              <a:rPr lang="en-US" dirty="0" err="1"/>
              <a:t>Asad</a:t>
            </a:r>
            <a:r>
              <a:rPr lang="en-US" i="1" dirty="0"/>
              <a:t> et </a:t>
            </a:r>
            <a:r>
              <a:rPr lang="en-US" i="1" dirty="0" err="1"/>
              <a:t>al.</a:t>
            </a:r>
            <a:r>
              <a:rPr lang="en-US" dirty="0" err="1">
                <a:hlinkClick r:id="rId6"/>
              </a:rPr>
              <a:t>Preparation</a:t>
            </a:r>
            <a:r>
              <a:rPr lang="en-US" dirty="0">
                <a:hlinkClick r:id="rId6"/>
              </a:rPr>
              <a:t> and characterization of nanocomposite films from oil palm pulp </a:t>
            </a:r>
            <a:r>
              <a:rPr lang="en-US" dirty="0" err="1">
                <a:hlinkClick r:id="rId6"/>
              </a:rPr>
              <a:t>nanocellulose</a:t>
            </a:r>
            <a:r>
              <a:rPr lang="en-US" dirty="0">
                <a:hlinkClick r:id="rId6"/>
              </a:rPr>
              <a:t>/poly (Vinyl alcohol) by casting method</a:t>
            </a:r>
            <a:r>
              <a:rPr lang="en-US" dirty="0"/>
              <a:t> Carbohydrate Polymers (2018)</a:t>
            </a:r>
          </a:p>
        </p:txBody>
      </p:sp>
    </p:spTree>
    <p:extLst>
      <p:ext uri="{BB962C8B-B14F-4D97-AF65-F5344CB8AC3E}">
        <p14:creationId xmlns:p14="http://schemas.microsoft.com/office/powerpoint/2010/main" val="152722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58825" y="904074"/>
            <a:ext cx="8747700" cy="186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Public Repository Link:</a:t>
            </a:r>
          </a:p>
          <a:p>
            <a:pPr lvl="0"/>
            <a:r>
              <a:rPr lang="en-GB" sz="1800" dirty="0">
                <a:hlinkClick r:id="rId4"/>
              </a:rPr>
              <a:t> </a:t>
            </a:r>
          </a:p>
          <a:p>
            <a:pPr lvl="0"/>
            <a:r>
              <a:rPr lang="en-GB" sz="1800" dirty="0">
                <a:hlinkClick r:id="rId4"/>
              </a:rPr>
              <a:t>https://github.com/Diptesh-7/Cello-Fence.git</a:t>
            </a:r>
            <a:endParaRPr lang="en-GB" sz="1800" dirty="0"/>
          </a:p>
          <a:p>
            <a:pPr lvl="0"/>
            <a:r>
              <a:rPr lang="en-GB" sz="18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1800" dirty="0"/>
              <a:t> </a:t>
            </a:r>
            <a:r>
              <a:rPr lang="en-GB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Video Link:</a:t>
            </a:r>
            <a:endParaRPr sz="1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825" y="3103505"/>
            <a:ext cx="8673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1F2328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VIDEO LINK </a:t>
            </a:r>
            <a:r>
              <a:rPr lang="en-US" sz="1600" u="sng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5"/>
              </a:rPr>
              <a:t>https://github.com/user-attachments/assets/dc780081-f673-4a37-b23b-177bb49d9a3a</a:t>
            </a:r>
            <a:endParaRPr lang="en-US" sz="1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68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606;p31"/>
          <p:cNvGrpSpPr/>
          <p:nvPr/>
        </p:nvGrpSpPr>
        <p:grpSpPr>
          <a:xfrm rot="6241615" flipH="1">
            <a:off x="7712001" y="3990164"/>
            <a:ext cx="1438423" cy="1227173"/>
            <a:chOff x="-60961" y="-56280"/>
            <a:chExt cx="1656721" cy="1546200"/>
          </a:xfrm>
        </p:grpSpPr>
        <p:sp>
          <p:nvSpPr>
            <p:cNvPr id="6" name="Google Shape;607;p31"/>
            <p:cNvSpPr/>
            <p:nvPr/>
          </p:nvSpPr>
          <p:spPr>
            <a:xfrm>
              <a:off x="276000" y="235320"/>
              <a:ext cx="896040" cy="810000"/>
            </a:xfrm>
            <a:custGeom>
              <a:avLst/>
              <a:gdLst/>
              <a:ahLst/>
              <a:cxnLst/>
              <a:rect l="l" t="t" r="r" b="b"/>
              <a:pathLst>
                <a:path w="2489" h="2250" extrusionOk="0">
                  <a:moveTo>
                    <a:pt x="2459" y="2250"/>
                  </a:moveTo>
                  <a:cubicBezTo>
                    <a:pt x="2455" y="2250"/>
                    <a:pt x="2451" y="2249"/>
                    <a:pt x="2447" y="2247"/>
                  </a:cubicBezTo>
                  <a:cubicBezTo>
                    <a:pt x="2437" y="2242"/>
                    <a:pt x="1461" y="1762"/>
                    <a:pt x="840" y="1026"/>
                  </a:cubicBezTo>
                  <a:cubicBezTo>
                    <a:pt x="751" y="921"/>
                    <a:pt x="665" y="816"/>
                    <a:pt x="582" y="714"/>
                  </a:cubicBezTo>
                  <a:cubicBezTo>
                    <a:pt x="390" y="480"/>
                    <a:pt x="210" y="259"/>
                    <a:pt x="8" y="50"/>
                  </a:cubicBezTo>
                  <a:cubicBezTo>
                    <a:pt x="-3" y="38"/>
                    <a:pt x="-3" y="20"/>
                    <a:pt x="9" y="8"/>
                  </a:cubicBezTo>
                  <a:cubicBezTo>
                    <a:pt x="20" y="-3"/>
                    <a:pt x="39" y="-3"/>
                    <a:pt x="51" y="9"/>
                  </a:cubicBezTo>
                  <a:cubicBezTo>
                    <a:pt x="254" y="220"/>
                    <a:pt x="435" y="442"/>
                    <a:pt x="627" y="677"/>
                  </a:cubicBezTo>
                  <a:cubicBezTo>
                    <a:pt x="710" y="778"/>
                    <a:pt x="796" y="883"/>
                    <a:pt x="885" y="989"/>
                  </a:cubicBezTo>
                  <a:cubicBezTo>
                    <a:pt x="1497" y="1714"/>
                    <a:pt x="2463" y="2189"/>
                    <a:pt x="2472" y="2194"/>
                  </a:cubicBezTo>
                  <a:cubicBezTo>
                    <a:pt x="2487" y="2201"/>
                    <a:pt x="2493" y="2218"/>
                    <a:pt x="2486" y="2233"/>
                  </a:cubicBezTo>
                  <a:cubicBezTo>
                    <a:pt x="2481" y="2244"/>
                    <a:pt x="2470" y="2250"/>
                    <a:pt x="2459" y="2250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608;p31"/>
            <p:cNvSpPr/>
            <p:nvPr/>
          </p:nvSpPr>
          <p:spPr>
            <a:xfrm>
              <a:off x="521880" y="522600"/>
              <a:ext cx="119160" cy="519840"/>
            </a:xfrm>
            <a:custGeom>
              <a:avLst/>
              <a:gdLst/>
              <a:ahLst/>
              <a:cxnLst/>
              <a:rect l="l" t="t" r="r" b="b"/>
              <a:pathLst>
                <a:path w="331" h="1444" extrusionOk="0">
                  <a:moveTo>
                    <a:pt x="218" y="1444"/>
                  </a:moveTo>
                  <a:cubicBezTo>
                    <a:pt x="213" y="1444"/>
                    <a:pt x="209" y="1443"/>
                    <a:pt x="205" y="1441"/>
                  </a:cubicBezTo>
                  <a:cubicBezTo>
                    <a:pt x="190" y="1434"/>
                    <a:pt x="184" y="1416"/>
                    <a:pt x="192" y="1402"/>
                  </a:cubicBezTo>
                  <a:cubicBezTo>
                    <a:pt x="195" y="1396"/>
                    <a:pt x="461" y="839"/>
                    <a:pt x="4" y="44"/>
                  </a:cubicBezTo>
                  <a:cubicBezTo>
                    <a:pt x="-4" y="30"/>
                    <a:pt x="1" y="12"/>
                    <a:pt x="15" y="4"/>
                  </a:cubicBezTo>
                  <a:cubicBezTo>
                    <a:pt x="29" y="-4"/>
                    <a:pt x="46" y="0"/>
                    <a:pt x="55" y="14"/>
                  </a:cubicBezTo>
                  <a:cubicBezTo>
                    <a:pt x="302" y="444"/>
                    <a:pt x="341" y="805"/>
                    <a:pt x="330" y="1031"/>
                  </a:cubicBezTo>
                  <a:cubicBezTo>
                    <a:pt x="318" y="1278"/>
                    <a:pt x="247" y="1422"/>
                    <a:pt x="244" y="1428"/>
                  </a:cubicBezTo>
                  <a:cubicBezTo>
                    <a:pt x="239" y="1438"/>
                    <a:pt x="229" y="1444"/>
                    <a:pt x="218" y="1444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09;p31"/>
            <p:cNvSpPr/>
            <p:nvPr/>
          </p:nvSpPr>
          <p:spPr>
            <a:xfrm>
              <a:off x="1186440" y="945600"/>
              <a:ext cx="409320" cy="171360"/>
            </a:xfrm>
            <a:custGeom>
              <a:avLst/>
              <a:gdLst/>
              <a:ahLst/>
              <a:cxnLst/>
              <a:rect l="l" t="t" r="r" b="b"/>
              <a:pathLst>
                <a:path w="1137" h="476" extrusionOk="0">
                  <a:moveTo>
                    <a:pt x="889" y="445"/>
                  </a:moveTo>
                  <a:cubicBezTo>
                    <a:pt x="996" y="408"/>
                    <a:pt x="1102" y="336"/>
                    <a:pt x="1135" y="227"/>
                  </a:cubicBezTo>
                  <a:cubicBezTo>
                    <a:pt x="1141" y="209"/>
                    <a:pt x="1129" y="151"/>
                    <a:pt x="1124" y="133"/>
                  </a:cubicBezTo>
                  <a:cubicBezTo>
                    <a:pt x="1118" y="107"/>
                    <a:pt x="1097" y="87"/>
                    <a:pt x="1077" y="71"/>
                  </a:cubicBezTo>
                  <a:cubicBezTo>
                    <a:pt x="1011" y="19"/>
                    <a:pt x="962" y="5"/>
                    <a:pt x="878" y="0"/>
                  </a:cubicBezTo>
                  <a:cubicBezTo>
                    <a:pt x="757" y="-8"/>
                    <a:pt x="156" y="204"/>
                    <a:pt x="0" y="254"/>
                  </a:cubicBezTo>
                  <a:cubicBezTo>
                    <a:pt x="276" y="397"/>
                    <a:pt x="618" y="541"/>
                    <a:pt x="889" y="445"/>
                  </a:cubicBezTo>
                  <a:close/>
                </a:path>
              </a:pathLst>
            </a:custGeom>
            <a:solidFill>
              <a:srgbClr val="E682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10;p31"/>
            <p:cNvSpPr/>
            <p:nvPr/>
          </p:nvSpPr>
          <p:spPr>
            <a:xfrm>
              <a:off x="1186438" y="1037039"/>
              <a:ext cx="356040" cy="355320"/>
            </a:xfrm>
            <a:custGeom>
              <a:avLst/>
              <a:gdLst/>
              <a:ahLst/>
              <a:cxnLst/>
              <a:rect l="l" t="t" r="r" b="b"/>
              <a:pathLst>
                <a:path w="989" h="987" extrusionOk="0">
                  <a:moveTo>
                    <a:pt x="353" y="814"/>
                  </a:moveTo>
                  <a:cubicBezTo>
                    <a:pt x="434" y="908"/>
                    <a:pt x="544" y="992"/>
                    <a:pt x="669" y="987"/>
                  </a:cubicBezTo>
                  <a:cubicBezTo>
                    <a:pt x="742" y="984"/>
                    <a:pt x="812" y="949"/>
                    <a:pt x="867" y="900"/>
                  </a:cubicBezTo>
                  <a:cubicBezTo>
                    <a:pt x="965" y="812"/>
                    <a:pt x="1026" y="627"/>
                    <a:pt x="964" y="511"/>
                  </a:cubicBezTo>
                  <a:cubicBezTo>
                    <a:pt x="882" y="357"/>
                    <a:pt x="748" y="279"/>
                    <a:pt x="637" y="236"/>
                  </a:cubicBezTo>
                  <a:cubicBezTo>
                    <a:pt x="396" y="142"/>
                    <a:pt x="235" y="117"/>
                    <a:pt x="0" y="0"/>
                  </a:cubicBezTo>
                  <a:cubicBezTo>
                    <a:pt x="72" y="268"/>
                    <a:pt x="172" y="605"/>
                    <a:pt x="353" y="814"/>
                  </a:cubicBezTo>
                  <a:close/>
                </a:path>
              </a:pathLst>
            </a:custGeom>
            <a:solidFill>
              <a:srgbClr val="FAB3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11;p31"/>
            <p:cNvSpPr/>
            <p:nvPr/>
          </p:nvSpPr>
          <p:spPr>
            <a:xfrm>
              <a:off x="1186440" y="824280"/>
              <a:ext cx="368280" cy="212760"/>
            </a:xfrm>
            <a:custGeom>
              <a:avLst/>
              <a:gdLst/>
              <a:ahLst/>
              <a:cxnLst/>
              <a:rect l="l" t="t" r="r" b="b"/>
              <a:pathLst>
                <a:path w="1023" h="591" extrusionOk="0">
                  <a:moveTo>
                    <a:pt x="984" y="189"/>
                  </a:moveTo>
                  <a:cubicBezTo>
                    <a:pt x="1012" y="145"/>
                    <a:pt x="1041" y="88"/>
                    <a:pt x="1008" y="47"/>
                  </a:cubicBezTo>
                  <a:cubicBezTo>
                    <a:pt x="995" y="30"/>
                    <a:pt x="975" y="21"/>
                    <a:pt x="954" y="15"/>
                  </a:cubicBezTo>
                  <a:cubicBezTo>
                    <a:pt x="805" y="-32"/>
                    <a:pt x="647" y="38"/>
                    <a:pt x="510" y="114"/>
                  </a:cubicBezTo>
                  <a:cubicBezTo>
                    <a:pt x="321" y="218"/>
                    <a:pt x="142" y="428"/>
                    <a:pt x="0" y="591"/>
                  </a:cubicBezTo>
                  <a:cubicBezTo>
                    <a:pt x="67" y="596"/>
                    <a:pt x="820" y="444"/>
                    <a:pt x="984" y="189"/>
                  </a:cubicBezTo>
                  <a:close/>
                </a:path>
              </a:pathLst>
            </a:custGeom>
            <a:solidFill>
              <a:srgbClr val="FAB3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12;p31"/>
            <p:cNvSpPr/>
            <p:nvPr/>
          </p:nvSpPr>
          <p:spPr>
            <a:xfrm>
              <a:off x="1133520" y="1037040"/>
              <a:ext cx="138960" cy="407520"/>
            </a:xfrm>
            <a:custGeom>
              <a:avLst/>
              <a:gdLst/>
              <a:ahLst/>
              <a:cxnLst/>
              <a:rect l="l" t="t" r="r" b="b"/>
              <a:pathLst>
                <a:path w="386" h="1132" extrusionOk="0">
                  <a:moveTo>
                    <a:pt x="167" y="1096"/>
                  </a:moveTo>
                  <a:cubicBezTo>
                    <a:pt x="189" y="1117"/>
                    <a:pt x="218" y="1136"/>
                    <a:pt x="248" y="1131"/>
                  </a:cubicBezTo>
                  <a:cubicBezTo>
                    <a:pt x="279" y="1126"/>
                    <a:pt x="300" y="1095"/>
                    <a:pt x="314" y="1067"/>
                  </a:cubicBezTo>
                  <a:cubicBezTo>
                    <a:pt x="399" y="899"/>
                    <a:pt x="403" y="699"/>
                    <a:pt x="355" y="517"/>
                  </a:cubicBezTo>
                  <a:cubicBezTo>
                    <a:pt x="308" y="335"/>
                    <a:pt x="257" y="153"/>
                    <a:pt x="147" y="0"/>
                  </a:cubicBezTo>
                  <a:cubicBezTo>
                    <a:pt x="42" y="252"/>
                    <a:pt x="-39" y="535"/>
                    <a:pt x="21" y="801"/>
                  </a:cubicBezTo>
                  <a:cubicBezTo>
                    <a:pt x="46" y="909"/>
                    <a:pt x="87" y="1019"/>
                    <a:pt x="167" y="1096"/>
                  </a:cubicBezTo>
                  <a:close/>
                </a:path>
              </a:pathLst>
            </a:custGeom>
            <a:solidFill>
              <a:srgbClr val="E682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13;p31"/>
            <p:cNvSpPr/>
            <p:nvPr/>
          </p:nvSpPr>
          <p:spPr>
            <a:xfrm>
              <a:off x="1223520" y="1101480"/>
              <a:ext cx="51840" cy="231840"/>
            </a:xfrm>
            <a:custGeom>
              <a:avLst/>
              <a:gdLst/>
              <a:ahLst/>
              <a:cxnLst/>
              <a:rect l="l" t="t" r="r" b="b"/>
              <a:pathLst>
                <a:path w="144" h="644" extrusionOk="0">
                  <a:moveTo>
                    <a:pt x="12" y="4"/>
                  </a:moveTo>
                  <a:cubicBezTo>
                    <a:pt x="58" y="102"/>
                    <a:pt x="98" y="205"/>
                    <a:pt x="122" y="312"/>
                  </a:cubicBezTo>
                  <a:cubicBezTo>
                    <a:pt x="134" y="365"/>
                    <a:pt x="142" y="420"/>
                    <a:pt x="144" y="475"/>
                  </a:cubicBezTo>
                  <a:cubicBezTo>
                    <a:pt x="146" y="530"/>
                    <a:pt x="141" y="585"/>
                    <a:pt x="131" y="639"/>
                  </a:cubicBezTo>
                  <a:cubicBezTo>
                    <a:pt x="130" y="642"/>
                    <a:pt x="127" y="645"/>
                    <a:pt x="123" y="644"/>
                  </a:cubicBezTo>
                  <a:cubicBezTo>
                    <a:pt x="120" y="644"/>
                    <a:pt x="118" y="641"/>
                    <a:pt x="118" y="637"/>
                  </a:cubicBezTo>
                  <a:cubicBezTo>
                    <a:pt x="120" y="584"/>
                    <a:pt x="120" y="530"/>
                    <a:pt x="115" y="477"/>
                  </a:cubicBezTo>
                  <a:cubicBezTo>
                    <a:pt x="110" y="424"/>
                    <a:pt x="102" y="371"/>
                    <a:pt x="90" y="319"/>
                  </a:cubicBezTo>
                  <a:cubicBezTo>
                    <a:pt x="67" y="215"/>
                    <a:pt x="31" y="113"/>
                    <a:pt x="0" y="9"/>
                  </a:cubicBezTo>
                  <a:cubicBezTo>
                    <a:pt x="-1" y="5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lose/>
                </a:path>
              </a:pathLst>
            </a:custGeom>
            <a:solidFill>
              <a:srgbClr val="F1CE1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14;p31"/>
            <p:cNvSpPr/>
            <p:nvPr/>
          </p:nvSpPr>
          <p:spPr>
            <a:xfrm>
              <a:off x="1306680" y="1081320"/>
              <a:ext cx="194760" cy="98640"/>
            </a:xfrm>
            <a:custGeom>
              <a:avLst/>
              <a:gdLst/>
              <a:ahLst/>
              <a:cxnLst/>
              <a:rect l="l" t="t" r="r" b="b"/>
              <a:pathLst>
                <a:path w="541" h="274" extrusionOk="0">
                  <a:moveTo>
                    <a:pt x="8" y="0"/>
                  </a:moveTo>
                  <a:cubicBezTo>
                    <a:pt x="106" y="17"/>
                    <a:pt x="203" y="47"/>
                    <a:pt x="294" y="90"/>
                  </a:cubicBezTo>
                  <a:cubicBezTo>
                    <a:pt x="384" y="134"/>
                    <a:pt x="470" y="190"/>
                    <a:pt x="539" y="263"/>
                  </a:cubicBezTo>
                  <a:cubicBezTo>
                    <a:pt x="542" y="266"/>
                    <a:pt x="542" y="270"/>
                    <a:pt x="539" y="272"/>
                  </a:cubicBezTo>
                  <a:cubicBezTo>
                    <a:pt x="537" y="274"/>
                    <a:pt x="533" y="275"/>
                    <a:pt x="531" y="273"/>
                  </a:cubicBezTo>
                  <a:cubicBezTo>
                    <a:pt x="452" y="213"/>
                    <a:pt x="368" y="163"/>
                    <a:pt x="279" y="121"/>
                  </a:cubicBezTo>
                  <a:cubicBezTo>
                    <a:pt x="191" y="78"/>
                    <a:pt x="98" y="45"/>
                    <a:pt x="4" y="12"/>
                  </a:cubicBezTo>
                  <a:cubicBezTo>
                    <a:pt x="1" y="11"/>
                    <a:pt x="-1" y="8"/>
                    <a:pt x="0" y="4"/>
                  </a:cubicBezTo>
                  <a:cubicBezTo>
                    <a:pt x="2" y="1"/>
                    <a:pt x="4" y="-1"/>
                    <a:pt x="8" y="0"/>
                  </a:cubicBezTo>
                  <a:close/>
                </a:path>
              </a:pathLst>
            </a:custGeom>
            <a:solidFill>
              <a:srgbClr val="F1CE1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15;p31"/>
            <p:cNvSpPr/>
            <p:nvPr/>
          </p:nvSpPr>
          <p:spPr>
            <a:xfrm>
              <a:off x="1329000" y="915000"/>
              <a:ext cx="191160" cy="93240"/>
            </a:xfrm>
            <a:custGeom>
              <a:avLst/>
              <a:gdLst/>
              <a:ahLst/>
              <a:cxnLst/>
              <a:rect l="l" t="t" r="r" b="b"/>
              <a:pathLst>
                <a:path w="531" h="259" extrusionOk="0">
                  <a:moveTo>
                    <a:pt x="4" y="246"/>
                  </a:moveTo>
                  <a:cubicBezTo>
                    <a:pt x="96" y="218"/>
                    <a:pt x="186" y="184"/>
                    <a:pt x="271" y="142"/>
                  </a:cubicBezTo>
                  <a:cubicBezTo>
                    <a:pt x="357" y="101"/>
                    <a:pt x="439" y="52"/>
                    <a:pt x="521" y="1"/>
                  </a:cubicBezTo>
                  <a:cubicBezTo>
                    <a:pt x="523" y="-1"/>
                    <a:pt x="528" y="-1"/>
                    <a:pt x="530" y="3"/>
                  </a:cubicBezTo>
                  <a:cubicBezTo>
                    <a:pt x="531" y="6"/>
                    <a:pt x="531" y="9"/>
                    <a:pt x="528" y="11"/>
                  </a:cubicBezTo>
                  <a:cubicBezTo>
                    <a:pt x="456" y="76"/>
                    <a:pt x="373" y="130"/>
                    <a:pt x="286" y="172"/>
                  </a:cubicBezTo>
                  <a:cubicBezTo>
                    <a:pt x="198" y="215"/>
                    <a:pt x="104" y="246"/>
                    <a:pt x="7" y="259"/>
                  </a:cubicBezTo>
                  <a:cubicBezTo>
                    <a:pt x="4" y="259"/>
                    <a:pt x="0" y="257"/>
                    <a:pt x="0" y="253"/>
                  </a:cubicBezTo>
                  <a:cubicBezTo>
                    <a:pt x="-1" y="250"/>
                    <a:pt x="1" y="247"/>
                    <a:pt x="4" y="246"/>
                  </a:cubicBezTo>
                  <a:close/>
                </a:path>
              </a:pathLst>
            </a:custGeom>
            <a:solidFill>
              <a:srgbClr val="F1CE1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16;p31"/>
            <p:cNvSpPr/>
            <p:nvPr/>
          </p:nvSpPr>
          <p:spPr>
            <a:xfrm>
              <a:off x="1028040" y="962160"/>
              <a:ext cx="184320" cy="125640"/>
            </a:xfrm>
            <a:custGeom>
              <a:avLst/>
              <a:gdLst/>
              <a:ahLst/>
              <a:cxnLst/>
              <a:rect l="l" t="t" r="r" b="b"/>
              <a:pathLst>
                <a:path w="512" h="349" extrusionOk="0">
                  <a:moveTo>
                    <a:pt x="366" y="133"/>
                  </a:moveTo>
                  <a:cubicBezTo>
                    <a:pt x="366" y="133"/>
                    <a:pt x="545" y="74"/>
                    <a:pt x="506" y="216"/>
                  </a:cubicBezTo>
                  <a:cubicBezTo>
                    <a:pt x="467" y="357"/>
                    <a:pt x="403" y="384"/>
                    <a:pt x="331" y="307"/>
                  </a:cubicBezTo>
                  <a:cubicBezTo>
                    <a:pt x="258" y="229"/>
                    <a:pt x="66" y="40"/>
                    <a:pt x="0" y="0"/>
                  </a:cubicBezTo>
                  <a:cubicBezTo>
                    <a:pt x="0" y="0"/>
                    <a:pt x="209" y="155"/>
                    <a:pt x="366" y="133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17;p31"/>
            <p:cNvSpPr/>
            <p:nvPr/>
          </p:nvSpPr>
          <p:spPr>
            <a:xfrm>
              <a:off x="593160" y="1067280"/>
              <a:ext cx="218880" cy="335520"/>
            </a:xfrm>
            <a:custGeom>
              <a:avLst/>
              <a:gdLst/>
              <a:ahLst/>
              <a:cxnLst/>
              <a:rect l="l" t="t" r="r" b="b"/>
              <a:pathLst>
                <a:path w="608" h="932" extrusionOk="0">
                  <a:moveTo>
                    <a:pt x="0" y="0"/>
                  </a:moveTo>
                  <a:cubicBezTo>
                    <a:pt x="0" y="0"/>
                    <a:pt x="782" y="770"/>
                    <a:pt x="572" y="906"/>
                  </a:cubicBezTo>
                  <a:cubicBezTo>
                    <a:pt x="323" y="1069"/>
                    <a:pt x="12" y="432"/>
                    <a:pt x="0" y="0"/>
                  </a:cubicBezTo>
                  <a:close/>
                </a:path>
              </a:pathLst>
            </a:custGeom>
            <a:solidFill>
              <a:srgbClr val="E682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18;p31"/>
            <p:cNvSpPr/>
            <p:nvPr/>
          </p:nvSpPr>
          <p:spPr>
            <a:xfrm>
              <a:off x="473280" y="1067280"/>
              <a:ext cx="179280" cy="422640"/>
            </a:xfrm>
            <a:custGeom>
              <a:avLst/>
              <a:gdLst/>
              <a:ahLst/>
              <a:cxnLst/>
              <a:rect l="l" t="t" r="r" b="b"/>
              <a:pathLst>
                <a:path w="498" h="1174" extrusionOk="0">
                  <a:moveTo>
                    <a:pt x="334" y="0"/>
                  </a:moveTo>
                  <a:cubicBezTo>
                    <a:pt x="386" y="444"/>
                    <a:pt x="692" y="910"/>
                    <a:pt x="305" y="1138"/>
                  </a:cubicBezTo>
                  <a:cubicBezTo>
                    <a:pt x="-83" y="1365"/>
                    <a:pt x="-130" y="458"/>
                    <a:pt x="334" y="0"/>
                  </a:cubicBezTo>
                  <a:close/>
                </a:path>
              </a:pathLst>
            </a:custGeom>
            <a:solidFill>
              <a:srgbClr val="FAB3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19;p31"/>
            <p:cNvSpPr/>
            <p:nvPr/>
          </p:nvSpPr>
          <p:spPr>
            <a:xfrm>
              <a:off x="324240" y="1066560"/>
              <a:ext cx="269280" cy="328680"/>
            </a:xfrm>
            <a:custGeom>
              <a:avLst/>
              <a:gdLst/>
              <a:ahLst/>
              <a:cxnLst/>
              <a:rect l="l" t="t" r="r" b="b"/>
              <a:pathLst>
                <a:path w="748" h="913" extrusionOk="0">
                  <a:moveTo>
                    <a:pt x="748" y="2"/>
                  </a:moveTo>
                  <a:cubicBezTo>
                    <a:pt x="334" y="506"/>
                    <a:pt x="486" y="894"/>
                    <a:pt x="127" y="912"/>
                  </a:cubicBezTo>
                  <a:cubicBezTo>
                    <a:pt x="-298" y="934"/>
                    <a:pt x="453" y="-46"/>
                    <a:pt x="748" y="2"/>
                  </a:cubicBezTo>
                  <a:close/>
                </a:path>
              </a:pathLst>
            </a:custGeom>
            <a:solidFill>
              <a:srgbClr val="E682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20;p31"/>
            <p:cNvSpPr/>
            <p:nvPr/>
          </p:nvSpPr>
          <p:spPr>
            <a:xfrm>
              <a:off x="593520" y="1067280"/>
              <a:ext cx="269640" cy="228240"/>
            </a:xfrm>
            <a:custGeom>
              <a:avLst/>
              <a:gdLst/>
              <a:ahLst/>
              <a:cxnLst/>
              <a:rect l="l" t="t" r="r" b="b"/>
              <a:pathLst>
                <a:path w="749" h="634" extrusionOk="0">
                  <a:moveTo>
                    <a:pt x="0" y="0"/>
                  </a:moveTo>
                  <a:cubicBezTo>
                    <a:pt x="0" y="0"/>
                    <a:pt x="714" y="137"/>
                    <a:pt x="747" y="515"/>
                  </a:cubicBezTo>
                  <a:cubicBezTo>
                    <a:pt x="784" y="934"/>
                    <a:pt x="88" y="120"/>
                    <a:pt x="0" y="0"/>
                  </a:cubicBezTo>
                  <a:close/>
                </a:path>
              </a:pathLst>
            </a:custGeom>
            <a:solidFill>
              <a:srgbClr val="FAB3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21;p31"/>
            <p:cNvSpPr/>
            <p:nvPr/>
          </p:nvSpPr>
          <p:spPr>
            <a:xfrm>
              <a:off x="558960" y="952440"/>
              <a:ext cx="78480" cy="141840"/>
            </a:xfrm>
            <a:custGeom>
              <a:avLst/>
              <a:gdLst/>
              <a:ahLst/>
              <a:cxnLst/>
              <a:rect l="l" t="t" r="r" b="b"/>
              <a:pathLst>
                <a:path w="218" h="394" extrusionOk="0">
                  <a:moveTo>
                    <a:pt x="183" y="0"/>
                  </a:moveTo>
                  <a:cubicBezTo>
                    <a:pt x="183" y="0"/>
                    <a:pt x="163" y="219"/>
                    <a:pt x="212" y="323"/>
                  </a:cubicBezTo>
                  <a:cubicBezTo>
                    <a:pt x="260" y="426"/>
                    <a:pt x="-7" y="408"/>
                    <a:pt x="1" y="324"/>
                  </a:cubicBezTo>
                  <a:cubicBezTo>
                    <a:pt x="8" y="239"/>
                    <a:pt x="129" y="111"/>
                    <a:pt x="183" y="0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22;p31"/>
            <p:cNvSpPr/>
            <p:nvPr/>
          </p:nvSpPr>
          <p:spPr>
            <a:xfrm>
              <a:off x="471480" y="1112640"/>
              <a:ext cx="85320" cy="281880"/>
            </a:xfrm>
            <a:custGeom>
              <a:avLst/>
              <a:gdLst/>
              <a:ahLst/>
              <a:cxnLst/>
              <a:rect l="l" t="t" r="r" b="b"/>
              <a:pathLst>
                <a:path w="237" h="783" extrusionOk="0">
                  <a:moveTo>
                    <a:pt x="236" y="10"/>
                  </a:moveTo>
                  <a:cubicBezTo>
                    <a:pt x="228" y="25"/>
                    <a:pt x="219" y="39"/>
                    <a:pt x="210" y="54"/>
                  </a:cubicBezTo>
                  <a:lnTo>
                    <a:pt x="186" y="98"/>
                  </a:lnTo>
                  <a:lnTo>
                    <a:pt x="162" y="142"/>
                  </a:lnTo>
                  <a:lnTo>
                    <a:pt x="141" y="188"/>
                  </a:lnTo>
                  <a:cubicBezTo>
                    <a:pt x="114" y="249"/>
                    <a:pt x="91" y="313"/>
                    <a:pt x="73" y="378"/>
                  </a:cubicBezTo>
                  <a:cubicBezTo>
                    <a:pt x="55" y="442"/>
                    <a:pt x="42" y="508"/>
                    <a:pt x="33" y="575"/>
                  </a:cubicBezTo>
                  <a:lnTo>
                    <a:pt x="27" y="625"/>
                  </a:lnTo>
                  <a:lnTo>
                    <a:pt x="22" y="675"/>
                  </a:lnTo>
                  <a:lnTo>
                    <a:pt x="19" y="726"/>
                  </a:lnTo>
                  <a:cubicBezTo>
                    <a:pt x="18" y="743"/>
                    <a:pt x="18" y="759"/>
                    <a:pt x="17" y="777"/>
                  </a:cubicBezTo>
                  <a:lnTo>
                    <a:pt x="17" y="777"/>
                  </a:lnTo>
                  <a:cubicBezTo>
                    <a:pt x="17" y="780"/>
                    <a:pt x="13" y="783"/>
                    <a:pt x="10" y="783"/>
                  </a:cubicBezTo>
                  <a:cubicBezTo>
                    <a:pt x="7" y="783"/>
                    <a:pt x="4" y="780"/>
                    <a:pt x="4" y="777"/>
                  </a:cubicBezTo>
                  <a:cubicBezTo>
                    <a:pt x="2" y="760"/>
                    <a:pt x="1" y="743"/>
                    <a:pt x="0" y="726"/>
                  </a:cubicBezTo>
                  <a:lnTo>
                    <a:pt x="0" y="674"/>
                  </a:lnTo>
                  <a:lnTo>
                    <a:pt x="1" y="623"/>
                  </a:lnTo>
                  <a:lnTo>
                    <a:pt x="4" y="571"/>
                  </a:lnTo>
                  <a:cubicBezTo>
                    <a:pt x="10" y="503"/>
                    <a:pt x="22" y="435"/>
                    <a:pt x="41" y="369"/>
                  </a:cubicBezTo>
                  <a:cubicBezTo>
                    <a:pt x="59" y="302"/>
                    <a:pt x="84" y="237"/>
                    <a:pt x="115" y="176"/>
                  </a:cubicBezTo>
                  <a:lnTo>
                    <a:pt x="140" y="130"/>
                  </a:lnTo>
                  <a:lnTo>
                    <a:pt x="166" y="86"/>
                  </a:lnTo>
                  <a:lnTo>
                    <a:pt x="195" y="43"/>
                  </a:lnTo>
                  <a:cubicBezTo>
                    <a:pt x="205" y="30"/>
                    <a:pt x="215" y="16"/>
                    <a:pt x="226" y="3"/>
                  </a:cubicBezTo>
                  <a:cubicBezTo>
                    <a:pt x="228" y="0"/>
                    <a:pt x="232" y="-1"/>
                    <a:pt x="235" y="1"/>
                  </a:cubicBezTo>
                  <a:cubicBezTo>
                    <a:pt x="237" y="3"/>
                    <a:pt x="238" y="7"/>
                    <a:pt x="237" y="10"/>
                  </a:cubicBezTo>
                  <a:lnTo>
                    <a:pt x="236" y="10"/>
                  </a:lnTo>
                  <a:close/>
                </a:path>
              </a:pathLst>
            </a:custGeom>
            <a:solidFill>
              <a:srgbClr val="F1CE1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23;p31"/>
            <p:cNvSpPr/>
            <p:nvPr/>
          </p:nvSpPr>
          <p:spPr>
            <a:xfrm>
              <a:off x="637440" y="1120200"/>
              <a:ext cx="159840" cy="159840"/>
            </a:xfrm>
            <a:custGeom>
              <a:avLst/>
              <a:gdLst/>
              <a:ahLst/>
              <a:cxnLst/>
              <a:rect l="l" t="t" r="r" b="b"/>
              <a:pathLst>
                <a:path w="444" h="444" extrusionOk="0">
                  <a:moveTo>
                    <a:pt x="11" y="2"/>
                  </a:moveTo>
                  <a:cubicBezTo>
                    <a:pt x="83" y="74"/>
                    <a:pt x="152" y="148"/>
                    <a:pt x="224" y="220"/>
                  </a:cubicBezTo>
                  <a:cubicBezTo>
                    <a:pt x="295" y="292"/>
                    <a:pt x="368" y="362"/>
                    <a:pt x="442" y="432"/>
                  </a:cubicBezTo>
                  <a:cubicBezTo>
                    <a:pt x="444" y="434"/>
                    <a:pt x="444" y="439"/>
                    <a:pt x="442" y="441"/>
                  </a:cubicBezTo>
                  <a:cubicBezTo>
                    <a:pt x="440" y="444"/>
                    <a:pt x="436" y="444"/>
                    <a:pt x="433" y="442"/>
                  </a:cubicBezTo>
                  <a:cubicBezTo>
                    <a:pt x="349" y="384"/>
                    <a:pt x="272" y="316"/>
                    <a:pt x="200" y="243"/>
                  </a:cubicBezTo>
                  <a:cubicBezTo>
                    <a:pt x="128" y="171"/>
                    <a:pt x="61" y="93"/>
                    <a:pt x="1" y="10"/>
                  </a:cubicBezTo>
                  <a:cubicBezTo>
                    <a:pt x="-1" y="7"/>
                    <a:pt x="0" y="3"/>
                    <a:pt x="3" y="1"/>
                  </a:cubicBezTo>
                  <a:cubicBezTo>
                    <a:pt x="5" y="-1"/>
                    <a:pt x="9" y="-1"/>
                    <a:pt x="11" y="2"/>
                  </a:cubicBezTo>
                  <a:close/>
                </a:path>
              </a:pathLst>
            </a:custGeom>
            <a:solidFill>
              <a:srgbClr val="F1CE1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24;p31"/>
            <p:cNvSpPr/>
            <p:nvPr/>
          </p:nvSpPr>
          <p:spPr>
            <a:xfrm>
              <a:off x="42720" y="-56280"/>
              <a:ext cx="1146240" cy="700560"/>
            </a:xfrm>
            <a:custGeom>
              <a:avLst/>
              <a:gdLst/>
              <a:ahLst/>
              <a:cxnLst/>
              <a:rect l="l" t="t" r="r" b="b"/>
              <a:pathLst>
                <a:path w="3184" h="1946" extrusionOk="0">
                  <a:moveTo>
                    <a:pt x="2603" y="1035"/>
                  </a:moveTo>
                  <a:cubicBezTo>
                    <a:pt x="2493" y="857"/>
                    <a:pt x="2468" y="625"/>
                    <a:pt x="2311" y="487"/>
                  </a:cubicBezTo>
                  <a:cubicBezTo>
                    <a:pt x="2159" y="353"/>
                    <a:pt x="1932" y="351"/>
                    <a:pt x="1757" y="249"/>
                  </a:cubicBezTo>
                  <a:cubicBezTo>
                    <a:pt x="1667" y="197"/>
                    <a:pt x="1594" y="120"/>
                    <a:pt x="1503" y="70"/>
                  </a:cubicBezTo>
                  <a:cubicBezTo>
                    <a:pt x="1339" y="-22"/>
                    <a:pt x="1133" y="-15"/>
                    <a:pt x="954" y="45"/>
                  </a:cubicBezTo>
                  <a:cubicBezTo>
                    <a:pt x="775" y="105"/>
                    <a:pt x="124" y="435"/>
                    <a:pt x="4" y="517"/>
                  </a:cubicBezTo>
                  <a:cubicBezTo>
                    <a:pt x="-30" y="672"/>
                    <a:pt x="173" y="1266"/>
                    <a:pt x="283" y="1379"/>
                  </a:cubicBezTo>
                  <a:cubicBezTo>
                    <a:pt x="432" y="1530"/>
                    <a:pt x="623" y="1639"/>
                    <a:pt x="828" y="1691"/>
                  </a:cubicBezTo>
                  <a:cubicBezTo>
                    <a:pt x="963" y="1725"/>
                    <a:pt x="1104" y="1735"/>
                    <a:pt x="1234" y="1784"/>
                  </a:cubicBezTo>
                  <a:cubicBezTo>
                    <a:pt x="1353" y="1828"/>
                    <a:pt x="1460" y="1904"/>
                    <a:pt x="1584" y="1933"/>
                  </a:cubicBezTo>
                  <a:cubicBezTo>
                    <a:pt x="1728" y="1966"/>
                    <a:pt x="1880" y="1932"/>
                    <a:pt x="2016" y="1873"/>
                  </a:cubicBezTo>
                  <a:cubicBezTo>
                    <a:pt x="2151" y="1814"/>
                    <a:pt x="2276" y="1732"/>
                    <a:pt x="2408" y="1665"/>
                  </a:cubicBezTo>
                  <a:cubicBezTo>
                    <a:pt x="2634" y="1549"/>
                    <a:pt x="3184" y="1380"/>
                    <a:pt x="3184" y="1380"/>
                  </a:cubicBezTo>
                  <a:cubicBezTo>
                    <a:pt x="3184" y="1380"/>
                    <a:pt x="2723" y="1231"/>
                    <a:pt x="2603" y="1035"/>
                  </a:cubicBezTo>
                  <a:close/>
                </a:path>
              </a:pathLst>
            </a:custGeom>
            <a:solidFill>
              <a:srgbClr val="7E956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625;p31"/>
            <p:cNvSpPr/>
            <p:nvPr/>
          </p:nvSpPr>
          <p:spPr>
            <a:xfrm>
              <a:off x="34080" y="120120"/>
              <a:ext cx="981720" cy="338040"/>
            </a:xfrm>
            <a:custGeom>
              <a:avLst/>
              <a:gdLst/>
              <a:ahLst/>
              <a:cxnLst/>
              <a:rect l="l" t="t" r="r" b="b"/>
              <a:pathLst>
                <a:path w="2727" h="939" extrusionOk="0">
                  <a:moveTo>
                    <a:pt x="53" y="14"/>
                  </a:moveTo>
                  <a:cubicBezTo>
                    <a:pt x="351" y="528"/>
                    <a:pt x="824" y="424"/>
                    <a:pt x="1326" y="533"/>
                  </a:cubicBezTo>
                  <a:cubicBezTo>
                    <a:pt x="1567" y="587"/>
                    <a:pt x="1789" y="699"/>
                    <a:pt x="2018" y="783"/>
                  </a:cubicBezTo>
                  <a:cubicBezTo>
                    <a:pt x="2246" y="868"/>
                    <a:pt x="2484" y="908"/>
                    <a:pt x="2727" y="930"/>
                  </a:cubicBezTo>
                  <a:cubicBezTo>
                    <a:pt x="2322" y="973"/>
                    <a:pt x="2020" y="857"/>
                    <a:pt x="1654" y="709"/>
                  </a:cubicBezTo>
                  <a:cubicBezTo>
                    <a:pt x="1428" y="617"/>
                    <a:pt x="1195" y="570"/>
                    <a:pt x="952" y="548"/>
                  </a:cubicBezTo>
                  <a:cubicBezTo>
                    <a:pt x="630" y="516"/>
                    <a:pt x="324" y="468"/>
                    <a:pt x="109" y="198"/>
                  </a:cubicBezTo>
                  <a:cubicBezTo>
                    <a:pt x="69" y="149"/>
                    <a:pt x="35" y="96"/>
                    <a:pt x="4" y="42"/>
                  </a:cubicBezTo>
                  <a:cubicBezTo>
                    <a:pt x="-4" y="28"/>
                    <a:pt x="1" y="11"/>
                    <a:pt x="14" y="3"/>
                  </a:cubicBezTo>
                  <a:cubicBezTo>
                    <a:pt x="28" y="-4"/>
                    <a:pt x="45" y="0"/>
                    <a:pt x="53" y="14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626;p31"/>
            <p:cNvSpPr/>
            <p:nvPr/>
          </p:nvSpPr>
          <p:spPr>
            <a:xfrm>
              <a:off x="744000" y="309840"/>
              <a:ext cx="160560" cy="229320"/>
            </a:xfrm>
            <a:custGeom>
              <a:avLst/>
              <a:gdLst/>
              <a:ahLst/>
              <a:cxnLst/>
              <a:rect l="l" t="t" r="r" b="b"/>
              <a:pathLst>
                <a:path w="446" h="637" extrusionOk="0">
                  <a:moveTo>
                    <a:pt x="438" y="23"/>
                  </a:moveTo>
                  <a:cubicBezTo>
                    <a:pt x="359" y="41"/>
                    <a:pt x="304" y="91"/>
                    <a:pt x="258" y="156"/>
                  </a:cubicBezTo>
                  <a:cubicBezTo>
                    <a:pt x="211" y="224"/>
                    <a:pt x="146" y="294"/>
                    <a:pt x="61" y="318"/>
                  </a:cubicBezTo>
                  <a:lnTo>
                    <a:pt x="73" y="270"/>
                  </a:lnTo>
                  <a:cubicBezTo>
                    <a:pt x="101" y="299"/>
                    <a:pt x="126" y="329"/>
                    <a:pt x="148" y="361"/>
                  </a:cubicBezTo>
                  <a:cubicBezTo>
                    <a:pt x="212" y="450"/>
                    <a:pt x="246" y="567"/>
                    <a:pt x="352" y="615"/>
                  </a:cubicBezTo>
                  <a:cubicBezTo>
                    <a:pt x="365" y="621"/>
                    <a:pt x="357" y="641"/>
                    <a:pt x="344" y="637"/>
                  </a:cubicBezTo>
                  <a:cubicBezTo>
                    <a:pt x="225" y="605"/>
                    <a:pt x="172" y="482"/>
                    <a:pt x="104" y="393"/>
                  </a:cubicBezTo>
                  <a:cubicBezTo>
                    <a:pt x="74" y="352"/>
                    <a:pt x="36" y="314"/>
                    <a:pt x="0" y="279"/>
                  </a:cubicBezTo>
                  <a:lnTo>
                    <a:pt x="44" y="263"/>
                  </a:lnTo>
                  <a:cubicBezTo>
                    <a:pt x="210" y="209"/>
                    <a:pt x="234" y="6"/>
                    <a:pt x="434" y="0"/>
                  </a:cubicBezTo>
                  <a:cubicBezTo>
                    <a:pt x="448" y="0"/>
                    <a:pt x="451" y="20"/>
                    <a:pt x="438" y="23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627;p31"/>
            <p:cNvSpPr/>
            <p:nvPr/>
          </p:nvSpPr>
          <p:spPr>
            <a:xfrm>
              <a:off x="561840" y="116520"/>
              <a:ext cx="268560" cy="482040"/>
            </a:xfrm>
            <a:custGeom>
              <a:avLst/>
              <a:gdLst/>
              <a:ahLst/>
              <a:cxnLst/>
              <a:rect l="l" t="t" r="r" b="b"/>
              <a:pathLst>
                <a:path w="746" h="1339" extrusionOk="0">
                  <a:moveTo>
                    <a:pt x="736" y="23"/>
                  </a:moveTo>
                  <a:cubicBezTo>
                    <a:pt x="570" y="45"/>
                    <a:pt x="448" y="130"/>
                    <a:pt x="368" y="279"/>
                  </a:cubicBezTo>
                  <a:cubicBezTo>
                    <a:pt x="308" y="381"/>
                    <a:pt x="262" y="507"/>
                    <a:pt x="167" y="591"/>
                  </a:cubicBezTo>
                  <a:cubicBezTo>
                    <a:pt x="135" y="620"/>
                    <a:pt x="95" y="643"/>
                    <a:pt x="54" y="658"/>
                  </a:cubicBezTo>
                  <a:lnTo>
                    <a:pt x="68" y="614"/>
                  </a:lnTo>
                  <a:cubicBezTo>
                    <a:pt x="106" y="672"/>
                    <a:pt x="134" y="736"/>
                    <a:pt x="149" y="802"/>
                  </a:cubicBezTo>
                  <a:cubicBezTo>
                    <a:pt x="184" y="964"/>
                    <a:pt x="165" y="1124"/>
                    <a:pt x="286" y="1253"/>
                  </a:cubicBezTo>
                  <a:cubicBezTo>
                    <a:pt x="307" y="1276"/>
                    <a:pt x="331" y="1298"/>
                    <a:pt x="355" y="1319"/>
                  </a:cubicBezTo>
                  <a:cubicBezTo>
                    <a:pt x="360" y="1323"/>
                    <a:pt x="361" y="1330"/>
                    <a:pt x="357" y="1335"/>
                  </a:cubicBezTo>
                  <a:cubicBezTo>
                    <a:pt x="353" y="1340"/>
                    <a:pt x="346" y="1341"/>
                    <a:pt x="341" y="1337"/>
                  </a:cubicBezTo>
                  <a:cubicBezTo>
                    <a:pt x="222" y="1260"/>
                    <a:pt x="149" y="1146"/>
                    <a:pt x="129" y="1006"/>
                  </a:cubicBezTo>
                  <a:cubicBezTo>
                    <a:pt x="117" y="940"/>
                    <a:pt x="111" y="876"/>
                    <a:pt x="95" y="816"/>
                  </a:cubicBezTo>
                  <a:cubicBezTo>
                    <a:pt x="77" y="743"/>
                    <a:pt x="43" y="676"/>
                    <a:pt x="0" y="616"/>
                  </a:cubicBezTo>
                  <a:lnTo>
                    <a:pt x="34" y="603"/>
                  </a:lnTo>
                  <a:cubicBezTo>
                    <a:pt x="230" y="529"/>
                    <a:pt x="263" y="292"/>
                    <a:pt x="398" y="151"/>
                  </a:cubicBezTo>
                  <a:cubicBezTo>
                    <a:pt x="427" y="119"/>
                    <a:pt x="459" y="92"/>
                    <a:pt x="496" y="69"/>
                  </a:cubicBezTo>
                  <a:cubicBezTo>
                    <a:pt x="569" y="25"/>
                    <a:pt x="652" y="4"/>
                    <a:pt x="734" y="0"/>
                  </a:cubicBezTo>
                  <a:cubicBezTo>
                    <a:pt x="748" y="0"/>
                    <a:pt x="751" y="20"/>
                    <a:pt x="736" y="23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28;p31"/>
            <p:cNvSpPr/>
            <p:nvPr/>
          </p:nvSpPr>
          <p:spPr>
            <a:xfrm>
              <a:off x="350880" y="34800"/>
              <a:ext cx="253080" cy="506160"/>
            </a:xfrm>
            <a:custGeom>
              <a:avLst/>
              <a:gdLst/>
              <a:ahLst/>
              <a:cxnLst/>
              <a:rect l="l" t="t" r="r" b="b"/>
              <a:pathLst>
                <a:path w="703" h="1406" extrusionOk="0">
                  <a:moveTo>
                    <a:pt x="694" y="23"/>
                  </a:moveTo>
                  <a:cubicBezTo>
                    <a:pt x="526" y="68"/>
                    <a:pt x="415" y="184"/>
                    <a:pt x="345" y="341"/>
                  </a:cubicBezTo>
                  <a:cubicBezTo>
                    <a:pt x="291" y="454"/>
                    <a:pt x="251" y="584"/>
                    <a:pt x="168" y="684"/>
                  </a:cubicBezTo>
                  <a:cubicBezTo>
                    <a:pt x="139" y="719"/>
                    <a:pt x="104" y="750"/>
                    <a:pt x="64" y="773"/>
                  </a:cubicBezTo>
                  <a:lnTo>
                    <a:pt x="68" y="726"/>
                  </a:lnTo>
                  <a:cubicBezTo>
                    <a:pt x="93" y="747"/>
                    <a:pt x="117" y="770"/>
                    <a:pt x="138" y="795"/>
                  </a:cubicBezTo>
                  <a:cubicBezTo>
                    <a:pt x="204" y="869"/>
                    <a:pt x="231" y="969"/>
                    <a:pt x="246" y="1064"/>
                  </a:cubicBezTo>
                  <a:cubicBezTo>
                    <a:pt x="261" y="1154"/>
                    <a:pt x="290" y="1241"/>
                    <a:pt x="343" y="1315"/>
                  </a:cubicBezTo>
                  <a:cubicBezTo>
                    <a:pt x="361" y="1340"/>
                    <a:pt x="380" y="1364"/>
                    <a:pt x="400" y="1387"/>
                  </a:cubicBezTo>
                  <a:cubicBezTo>
                    <a:pt x="405" y="1392"/>
                    <a:pt x="404" y="1399"/>
                    <a:pt x="399" y="1403"/>
                  </a:cubicBezTo>
                  <a:cubicBezTo>
                    <a:pt x="395" y="1407"/>
                    <a:pt x="388" y="1407"/>
                    <a:pt x="384" y="1403"/>
                  </a:cubicBezTo>
                  <a:cubicBezTo>
                    <a:pt x="337" y="1360"/>
                    <a:pt x="296" y="1311"/>
                    <a:pt x="264" y="1255"/>
                  </a:cubicBezTo>
                  <a:cubicBezTo>
                    <a:pt x="231" y="1199"/>
                    <a:pt x="212" y="1135"/>
                    <a:pt x="199" y="1074"/>
                  </a:cubicBezTo>
                  <a:cubicBezTo>
                    <a:pt x="168" y="916"/>
                    <a:pt x="126" y="843"/>
                    <a:pt x="0" y="744"/>
                  </a:cubicBezTo>
                  <a:lnTo>
                    <a:pt x="35" y="723"/>
                  </a:lnTo>
                  <a:cubicBezTo>
                    <a:pt x="177" y="636"/>
                    <a:pt x="222" y="461"/>
                    <a:pt x="297" y="318"/>
                  </a:cubicBezTo>
                  <a:cubicBezTo>
                    <a:pt x="337" y="241"/>
                    <a:pt x="386" y="165"/>
                    <a:pt x="453" y="109"/>
                  </a:cubicBezTo>
                  <a:cubicBezTo>
                    <a:pt x="521" y="51"/>
                    <a:pt x="605" y="16"/>
                    <a:pt x="689" y="0"/>
                  </a:cubicBezTo>
                  <a:cubicBezTo>
                    <a:pt x="703" y="-2"/>
                    <a:pt x="708" y="18"/>
                    <a:pt x="694" y="23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29;p31"/>
            <p:cNvSpPr/>
            <p:nvPr/>
          </p:nvSpPr>
          <p:spPr>
            <a:xfrm>
              <a:off x="204000" y="3480"/>
              <a:ext cx="165600" cy="483480"/>
            </a:xfrm>
            <a:custGeom>
              <a:avLst/>
              <a:gdLst/>
              <a:ahLst/>
              <a:cxnLst/>
              <a:rect l="l" t="t" r="r" b="b"/>
              <a:pathLst>
                <a:path w="460" h="1343" extrusionOk="0">
                  <a:moveTo>
                    <a:pt x="456" y="20"/>
                  </a:moveTo>
                  <a:cubicBezTo>
                    <a:pt x="348" y="114"/>
                    <a:pt x="275" y="237"/>
                    <a:pt x="244" y="378"/>
                  </a:cubicBezTo>
                  <a:cubicBezTo>
                    <a:pt x="227" y="447"/>
                    <a:pt x="214" y="520"/>
                    <a:pt x="186" y="591"/>
                  </a:cubicBezTo>
                  <a:cubicBezTo>
                    <a:pt x="159" y="663"/>
                    <a:pt x="113" y="728"/>
                    <a:pt x="57" y="779"/>
                  </a:cubicBezTo>
                  <a:lnTo>
                    <a:pt x="61" y="743"/>
                  </a:lnTo>
                  <a:cubicBezTo>
                    <a:pt x="89" y="788"/>
                    <a:pt x="112" y="838"/>
                    <a:pt x="122" y="892"/>
                  </a:cubicBezTo>
                  <a:cubicBezTo>
                    <a:pt x="133" y="945"/>
                    <a:pt x="129" y="999"/>
                    <a:pt x="125" y="1049"/>
                  </a:cubicBezTo>
                  <a:cubicBezTo>
                    <a:pt x="113" y="1150"/>
                    <a:pt x="133" y="1241"/>
                    <a:pt x="190" y="1326"/>
                  </a:cubicBezTo>
                  <a:cubicBezTo>
                    <a:pt x="193" y="1331"/>
                    <a:pt x="192" y="1338"/>
                    <a:pt x="186" y="1342"/>
                  </a:cubicBezTo>
                  <a:cubicBezTo>
                    <a:pt x="182" y="1345"/>
                    <a:pt x="175" y="1344"/>
                    <a:pt x="171" y="1339"/>
                  </a:cubicBezTo>
                  <a:cubicBezTo>
                    <a:pt x="139" y="1300"/>
                    <a:pt x="111" y="1254"/>
                    <a:pt x="95" y="1203"/>
                  </a:cubicBezTo>
                  <a:cubicBezTo>
                    <a:pt x="77" y="1152"/>
                    <a:pt x="76" y="1097"/>
                    <a:pt x="78" y="1047"/>
                  </a:cubicBezTo>
                  <a:cubicBezTo>
                    <a:pt x="79" y="996"/>
                    <a:pt x="80" y="948"/>
                    <a:pt x="69" y="903"/>
                  </a:cubicBezTo>
                  <a:cubicBezTo>
                    <a:pt x="58" y="850"/>
                    <a:pt x="30" y="800"/>
                    <a:pt x="0" y="754"/>
                  </a:cubicBezTo>
                  <a:cubicBezTo>
                    <a:pt x="58" y="703"/>
                    <a:pt x="104" y="642"/>
                    <a:pt x="132" y="570"/>
                  </a:cubicBezTo>
                  <a:cubicBezTo>
                    <a:pt x="158" y="505"/>
                    <a:pt x="173" y="435"/>
                    <a:pt x="193" y="364"/>
                  </a:cubicBezTo>
                  <a:cubicBezTo>
                    <a:pt x="231" y="218"/>
                    <a:pt x="317" y="87"/>
                    <a:pt x="442" y="2"/>
                  </a:cubicBezTo>
                  <a:cubicBezTo>
                    <a:pt x="453" y="-6"/>
                    <a:pt x="467" y="10"/>
                    <a:pt x="456" y="20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30;p31"/>
            <p:cNvSpPr/>
            <p:nvPr/>
          </p:nvSpPr>
          <p:spPr>
            <a:xfrm>
              <a:off x="106800" y="85200"/>
              <a:ext cx="71280" cy="307080"/>
            </a:xfrm>
            <a:custGeom>
              <a:avLst/>
              <a:gdLst/>
              <a:ahLst/>
              <a:cxnLst/>
              <a:rect l="l" t="t" r="r" b="b"/>
              <a:pathLst>
                <a:path w="198" h="853" extrusionOk="0">
                  <a:moveTo>
                    <a:pt x="196" y="19"/>
                  </a:moveTo>
                  <a:cubicBezTo>
                    <a:pt x="156" y="73"/>
                    <a:pt x="138" y="135"/>
                    <a:pt x="135" y="202"/>
                  </a:cubicBezTo>
                  <a:cubicBezTo>
                    <a:pt x="131" y="277"/>
                    <a:pt x="130" y="370"/>
                    <a:pt x="46" y="406"/>
                  </a:cubicBezTo>
                  <a:lnTo>
                    <a:pt x="62" y="373"/>
                  </a:lnTo>
                  <a:cubicBezTo>
                    <a:pt x="83" y="450"/>
                    <a:pt x="85" y="536"/>
                    <a:pt x="76" y="614"/>
                  </a:cubicBezTo>
                  <a:cubicBezTo>
                    <a:pt x="68" y="691"/>
                    <a:pt x="79" y="764"/>
                    <a:pt x="100" y="838"/>
                  </a:cubicBezTo>
                  <a:cubicBezTo>
                    <a:pt x="102" y="845"/>
                    <a:pt x="98" y="851"/>
                    <a:pt x="92" y="852"/>
                  </a:cubicBezTo>
                  <a:cubicBezTo>
                    <a:pt x="86" y="854"/>
                    <a:pt x="81" y="851"/>
                    <a:pt x="79" y="846"/>
                  </a:cubicBezTo>
                  <a:cubicBezTo>
                    <a:pt x="61" y="811"/>
                    <a:pt x="46" y="773"/>
                    <a:pt x="36" y="733"/>
                  </a:cubicBezTo>
                  <a:cubicBezTo>
                    <a:pt x="16" y="657"/>
                    <a:pt x="30" y="574"/>
                    <a:pt x="24" y="497"/>
                  </a:cubicBezTo>
                  <a:cubicBezTo>
                    <a:pt x="21" y="452"/>
                    <a:pt x="10" y="407"/>
                    <a:pt x="0" y="363"/>
                  </a:cubicBezTo>
                  <a:lnTo>
                    <a:pt x="21" y="353"/>
                  </a:lnTo>
                  <a:cubicBezTo>
                    <a:pt x="47" y="342"/>
                    <a:pt x="62" y="324"/>
                    <a:pt x="70" y="295"/>
                  </a:cubicBezTo>
                  <a:cubicBezTo>
                    <a:pt x="84" y="233"/>
                    <a:pt x="83" y="153"/>
                    <a:pt x="115" y="91"/>
                  </a:cubicBezTo>
                  <a:cubicBezTo>
                    <a:pt x="130" y="58"/>
                    <a:pt x="153" y="28"/>
                    <a:pt x="179" y="3"/>
                  </a:cubicBezTo>
                  <a:cubicBezTo>
                    <a:pt x="184" y="-1"/>
                    <a:pt x="191" y="0"/>
                    <a:pt x="195" y="4"/>
                  </a:cubicBezTo>
                  <a:cubicBezTo>
                    <a:pt x="199" y="8"/>
                    <a:pt x="199" y="14"/>
                    <a:pt x="196" y="19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31;p31"/>
            <p:cNvSpPr/>
            <p:nvPr/>
          </p:nvSpPr>
          <p:spPr>
            <a:xfrm>
              <a:off x="-60961" y="123720"/>
              <a:ext cx="489960" cy="985680"/>
            </a:xfrm>
            <a:custGeom>
              <a:avLst/>
              <a:gdLst/>
              <a:ahLst/>
              <a:cxnLst/>
              <a:rect l="l" t="t" r="r" b="b"/>
              <a:pathLst>
                <a:path w="1361" h="2738" extrusionOk="0">
                  <a:moveTo>
                    <a:pt x="323" y="0"/>
                  </a:moveTo>
                  <a:cubicBezTo>
                    <a:pt x="846" y="312"/>
                    <a:pt x="1190" y="723"/>
                    <a:pt x="1336" y="1181"/>
                  </a:cubicBezTo>
                  <a:cubicBezTo>
                    <a:pt x="1429" y="1472"/>
                    <a:pt x="1242" y="1714"/>
                    <a:pt x="1172" y="2029"/>
                  </a:cubicBezTo>
                  <a:cubicBezTo>
                    <a:pt x="1124" y="2241"/>
                    <a:pt x="1238" y="2524"/>
                    <a:pt x="1112" y="2738"/>
                  </a:cubicBezTo>
                  <a:cubicBezTo>
                    <a:pt x="937" y="2444"/>
                    <a:pt x="484" y="2353"/>
                    <a:pt x="283" y="2088"/>
                  </a:cubicBezTo>
                  <a:cubicBezTo>
                    <a:pt x="120" y="1875"/>
                    <a:pt x="207" y="1485"/>
                    <a:pt x="78" y="1279"/>
                  </a:cubicBezTo>
                  <a:cubicBezTo>
                    <a:pt x="-133" y="942"/>
                    <a:pt x="133" y="446"/>
                    <a:pt x="323" y="0"/>
                  </a:cubicBezTo>
                  <a:close/>
                </a:path>
              </a:pathLst>
            </a:custGeom>
            <a:solidFill>
              <a:srgbClr val="7E956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632;p31"/>
            <p:cNvSpPr/>
            <p:nvPr/>
          </p:nvSpPr>
          <p:spPr>
            <a:xfrm>
              <a:off x="44880" y="113640"/>
              <a:ext cx="267120" cy="866520"/>
            </a:xfrm>
            <a:custGeom>
              <a:avLst/>
              <a:gdLst/>
              <a:ahLst/>
              <a:cxnLst/>
              <a:rect l="l" t="t" r="r" b="b"/>
              <a:pathLst>
                <a:path w="742" h="2407" extrusionOk="0">
                  <a:moveTo>
                    <a:pt x="54" y="16"/>
                  </a:moveTo>
                  <a:cubicBezTo>
                    <a:pt x="144" y="207"/>
                    <a:pt x="212" y="409"/>
                    <a:pt x="256" y="615"/>
                  </a:cubicBezTo>
                  <a:cubicBezTo>
                    <a:pt x="300" y="821"/>
                    <a:pt x="327" y="1030"/>
                    <a:pt x="349" y="1236"/>
                  </a:cubicBezTo>
                  <a:cubicBezTo>
                    <a:pt x="361" y="1339"/>
                    <a:pt x="371" y="1441"/>
                    <a:pt x="398" y="1540"/>
                  </a:cubicBezTo>
                  <a:cubicBezTo>
                    <a:pt x="449" y="1741"/>
                    <a:pt x="554" y="1921"/>
                    <a:pt x="639" y="2110"/>
                  </a:cubicBezTo>
                  <a:cubicBezTo>
                    <a:pt x="682" y="2205"/>
                    <a:pt x="720" y="2304"/>
                    <a:pt x="742" y="2407"/>
                  </a:cubicBezTo>
                  <a:cubicBezTo>
                    <a:pt x="609" y="2123"/>
                    <a:pt x="420" y="1864"/>
                    <a:pt x="334" y="1558"/>
                  </a:cubicBezTo>
                  <a:cubicBezTo>
                    <a:pt x="305" y="1456"/>
                    <a:pt x="294" y="1349"/>
                    <a:pt x="281" y="1245"/>
                  </a:cubicBezTo>
                  <a:cubicBezTo>
                    <a:pt x="255" y="1039"/>
                    <a:pt x="232" y="832"/>
                    <a:pt x="189" y="629"/>
                  </a:cubicBezTo>
                  <a:cubicBezTo>
                    <a:pt x="167" y="528"/>
                    <a:pt x="142" y="428"/>
                    <a:pt x="111" y="330"/>
                  </a:cubicBezTo>
                  <a:cubicBezTo>
                    <a:pt x="80" y="232"/>
                    <a:pt x="43" y="135"/>
                    <a:pt x="3" y="40"/>
                  </a:cubicBezTo>
                  <a:cubicBezTo>
                    <a:pt x="-11" y="7"/>
                    <a:pt x="38" y="-17"/>
                    <a:pt x="54" y="16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633;p31"/>
            <p:cNvSpPr/>
            <p:nvPr/>
          </p:nvSpPr>
          <p:spPr>
            <a:xfrm>
              <a:off x="201840" y="797280"/>
              <a:ext cx="136440" cy="173160"/>
            </a:xfrm>
            <a:custGeom>
              <a:avLst/>
              <a:gdLst/>
              <a:ahLst/>
              <a:cxnLst/>
              <a:rect l="l" t="t" r="r" b="b"/>
              <a:pathLst>
                <a:path w="379" h="481" extrusionOk="0">
                  <a:moveTo>
                    <a:pt x="360" y="174"/>
                  </a:moveTo>
                  <a:cubicBezTo>
                    <a:pt x="341" y="158"/>
                    <a:pt x="322" y="145"/>
                    <a:pt x="302" y="142"/>
                  </a:cubicBezTo>
                  <a:cubicBezTo>
                    <a:pt x="283" y="139"/>
                    <a:pt x="257" y="143"/>
                    <a:pt x="229" y="141"/>
                  </a:cubicBezTo>
                  <a:cubicBezTo>
                    <a:pt x="173" y="138"/>
                    <a:pt x="121" y="110"/>
                    <a:pt x="78" y="78"/>
                  </a:cubicBezTo>
                  <a:lnTo>
                    <a:pt x="124" y="54"/>
                  </a:lnTo>
                  <a:cubicBezTo>
                    <a:pt x="125" y="91"/>
                    <a:pt x="124" y="129"/>
                    <a:pt x="116" y="167"/>
                  </a:cubicBezTo>
                  <a:cubicBezTo>
                    <a:pt x="106" y="223"/>
                    <a:pt x="77" y="271"/>
                    <a:pt x="55" y="320"/>
                  </a:cubicBezTo>
                  <a:cubicBezTo>
                    <a:pt x="36" y="368"/>
                    <a:pt x="35" y="416"/>
                    <a:pt x="38" y="468"/>
                  </a:cubicBezTo>
                  <a:cubicBezTo>
                    <a:pt x="39" y="482"/>
                    <a:pt x="20" y="486"/>
                    <a:pt x="16" y="473"/>
                  </a:cubicBezTo>
                  <a:cubicBezTo>
                    <a:pt x="-9" y="402"/>
                    <a:pt x="-4" y="320"/>
                    <a:pt x="28" y="252"/>
                  </a:cubicBezTo>
                  <a:cubicBezTo>
                    <a:pt x="57" y="188"/>
                    <a:pt x="68" y="125"/>
                    <a:pt x="67" y="56"/>
                  </a:cubicBezTo>
                  <a:lnTo>
                    <a:pt x="67" y="0"/>
                  </a:lnTo>
                  <a:lnTo>
                    <a:pt x="112" y="32"/>
                  </a:lnTo>
                  <a:cubicBezTo>
                    <a:pt x="149" y="60"/>
                    <a:pt x="189" y="87"/>
                    <a:pt x="234" y="94"/>
                  </a:cubicBezTo>
                  <a:cubicBezTo>
                    <a:pt x="266" y="99"/>
                    <a:pt x="303" y="97"/>
                    <a:pt x="332" y="115"/>
                  </a:cubicBezTo>
                  <a:cubicBezTo>
                    <a:pt x="350" y="126"/>
                    <a:pt x="365" y="142"/>
                    <a:pt x="377" y="159"/>
                  </a:cubicBezTo>
                  <a:cubicBezTo>
                    <a:pt x="385" y="171"/>
                    <a:pt x="370" y="184"/>
                    <a:pt x="360" y="174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634;p31"/>
            <p:cNvSpPr/>
            <p:nvPr/>
          </p:nvSpPr>
          <p:spPr>
            <a:xfrm>
              <a:off x="57840" y="653280"/>
              <a:ext cx="349920" cy="199080"/>
            </a:xfrm>
            <a:custGeom>
              <a:avLst/>
              <a:gdLst/>
              <a:ahLst/>
              <a:cxnLst/>
              <a:rect l="l" t="t" r="r" b="b"/>
              <a:pathLst>
                <a:path w="972" h="553" extrusionOk="0">
                  <a:moveTo>
                    <a:pt x="0" y="541"/>
                  </a:moveTo>
                  <a:cubicBezTo>
                    <a:pt x="3" y="489"/>
                    <a:pt x="13" y="437"/>
                    <a:pt x="36" y="388"/>
                  </a:cubicBezTo>
                  <a:cubicBezTo>
                    <a:pt x="59" y="340"/>
                    <a:pt x="94" y="298"/>
                    <a:pt x="132" y="262"/>
                  </a:cubicBezTo>
                  <a:cubicBezTo>
                    <a:pt x="196" y="203"/>
                    <a:pt x="264" y="156"/>
                    <a:pt x="291" y="74"/>
                  </a:cubicBezTo>
                  <a:cubicBezTo>
                    <a:pt x="295" y="56"/>
                    <a:pt x="304" y="18"/>
                    <a:pt x="308" y="0"/>
                  </a:cubicBezTo>
                  <a:cubicBezTo>
                    <a:pt x="362" y="35"/>
                    <a:pt x="421" y="61"/>
                    <a:pt x="487" y="69"/>
                  </a:cubicBezTo>
                  <a:cubicBezTo>
                    <a:pt x="646" y="90"/>
                    <a:pt x="840" y="49"/>
                    <a:pt x="968" y="173"/>
                  </a:cubicBezTo>
                  <a:cubicBezTo>
                    <a:pt x="973" y="178"/>
                    <a:pt x="973" y="185"/>
                    <a:pt x="968" y="190"/>
                  </a:cubicBezTo>
                  <a:cubicBezTo>
                    <a:pt x="965" y="194"/>
                    <a:pt x="958" y="194"/>
                    <a:pt x="954" y="191"/>
                  </a:cubicBezTo>
                  <a:cubicBezTo>
                    <a:pt x="864" y="126"/>
                    <a:pt x="755" y="124"/>
                    <a:pt x="648" y="129"/>
                  </a:cubicBezTo>
                  <a:cubicBezTo>
                    <a:pt x="536" y="133"/>
                    <a:pt x="413" y="133"/>
                    <a:pt x="313" y="70"/>
                  </a:cubicBezTo>
                  <a:lnTo>
                    <a:pt x="357" y="50"/>
                  </a:lnTo>
                  <a:lnTo>
                    <a:pt x="346" y="91"/>
                  </a:lnTo>
                  <a:cubicBezTo>
                    <a:pt x="319" y="183"/>
                    <a:pt x="234" y="244"/>
                    <a:pt x="166" y="299"/>
                  </a:cubicBezTo>
                  <a:cubicBezTo>
                    <a:pt x="87" y="361"/>
                    <a:pt x="40" y="445"/>
                    <a:pt x="22" y="543"/>
                  </a:cubicBezTo>
                  <a:cubicBezTo>
                    <a:pt x="20" y="557"/>
                    <a:pt x="-1" y="555"/>
                    <a:pt x="0" y="541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635;p31"/>
            <p:cNvSpPr/>
            <p:nvPr/>
          </p:nvSpPr>
          <p:spPr>
            <a:xfrm>
              <a:off x="17520" y="497400"/>
              <a:ext cx="370080" cy="158400"/>
            </a:xfrm>
            <a:custGeom>
              <a:avLst/>
              <a:gdLst/>
              <a:ahLst/>
              <a:cxnLst/>
              <a:rect l="l" t="t" r="r" b="b"/>
              <a:pathLst>
                <a:path w="1028" h="440" extrusionOk="0">
                  <a:moveTo>
                    <a:pt x="1" y="424"/>
                  </a:moveTo>
                  <a:cubicBezTo>
                    <a:pt x="32" y="337"/>
                    <a:pt x="87" y="253"/>
                    <a:pt x="163" y="199"/>
                  </a:cubicBezTo>
                  <a:cubicBezTo>
                    <a:pt x="236" y="145"/>
                    <a:pt x="307" y="101"/>
                    <a:pt x="353" y="23"/>
                  </a:cubicBezTo>
                  <a:lnTo>
                    <a:pt x="367" y="0"/>
                  </a:lnTo>
                  <a:cubicBezTo>
                    <a:pt x="421" y="29"/>
                    <a:pt x="478" y="54"/>
                    <a:pt x="539" y="68"/>
                  </a:cubicBezTo>
                  <a:cubicBezTo>
                    <a:pt x="644" y="93"/>
                    <a:pt x="758" y="91"/>
                    <a:pt x="865" y="119"/>
                  </a:cubicBezTo>
                  <a:cubicBezTo>
                    <a:pt x="920" y="133"/>
                    <a:pt x="973" y="155"/>
                    <a:pt x="1022" y="183"/>
                  </a:cubicBezTo>
                  <a:cubicBezTo>
                    <a:pt x="1027" y="186"/>
                    <a:pt x="1029" y="193"/>
                    <a:pt x="1026" y="199"/>
                  </a:cubicBezTo>
                  <a:cubicBezTo>
                    <a:pt x="1023" y="204"/>
                    <a:pt x="1017" y="206"/>
                    <a:pt x="1012" y="204"/>
                  </a:cubicBezTo>
                  <a:cubicBezTo>
                    <a:pt x="961" y="184"/>
                    <a:pt x="909" y="168"/>
                    <a:pt x="856" y="160"/>
                  </a:cubicBezTo>
                  <a:cubicBezTo>
                    <a:pt x="747" y="141"/>
                    <a:pt x="636" y="149"/>
                    <a:pt x="526" y="124"/>
                  </a:cubicBezTo>
                  <a:cubicBezTo>
                    <a:pt x="470" y="111"/>
                    <a:pt x="414" y="91"/>
                    <a:pt x="364" y="64"/>
                  </a:cubicBezTo>
                  <a:lnTo>
                    <a:pt x="402" y="53"/>
                  </a:lnTo>
                  <a:cubicBezTo>
                    <a:pt x="377" y="94"/>
                    <a:pt x="344" y="131"/>
                    <a:pt x="306" y="161"/>
                  </a:cubicBezTo>
                  <a:cubicBezTo>
                    <a:pt x="233" y="218"/>
                    <a:pt x="153" y="252"/>
                    <a:pt x="95" y="323"/>
                  </a:cubicBezTo>
                  <a:cubicBezTo>
                    <a:pt x="67" y="357"/>
                    <a:pt x="43" y="394"/>
                    <a:pt x="22" y="434"/>
                  </a:cubicBezTo>
                  <a:cubicBezTo>
                    <a:pt x="15" y="446"/>
                    <a:pt x="-4" y="437"/>
                    <a:pt x="1" y="424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636;p31"/>
            <p:cNvSpPr/>
            <p:nvPr/>
          </p:nvSpPr>
          <p:spPr>
            <a:xfrm>
              <a:off x="-27120" y="339000"/>
              <a:ext cx="358920" cy="171360"/>
            </a:xfrm>
            <a:custGeom>
              <a:avLst/>
              <a:gdLst/>
              <a:ahLst/>
              <a:cxnLst/>
              <a:rect l="l" t="t" r="r" b="b"/>
              <a:pathLst>
                <a:path w="997" h="476" extrusionOk="0">
                  <a:moveTo>
                    <a:pt x="1" y="461"/>
                  </a:moveTo>
                  <a:cubicBezTo>
                    <a:pt x="37" y="364"/>
                    <a:pt x="115" y="285"/>
                    <a:pt x="198" y="228"/>
                  </a:cubicBezTo>
                  <a:cubicBezTo>
                    <a:pt x="278" y="171"/>
                    <a:pt x="353" y="113"/>
                    <a:pt x="402" y="28"/>
                  </a:cubicBezTo>
                  <a:lnTo>
                    <a:pt x="420" y="0"/>
                  </a:lnTo>
                  <a:cubicBezTo>
                    <a:pt x="464" y="37"/>
                    <a:pt x="513" y="72"/>
                    <a:pt x="567" y="91"/>
                  </a:cubicBezTo>
                  <a:cubicBezTo>
                    <a:pt x="611" y="108"/>
                    <a:pt x="659" y="115"/>
                    <a:pt x="709" y="122"/>
                  </a:cubicBezTo>
                  <a:cubicBezTo>
                    <a:pt x="810" y="131"/>
                    <a:pt x="917" y="168"/>
                    <a:pt x="993" y="239"/>
                  </a:cubicBezTo>
                  <a:cubicBezTo>
                    <a:pt x="997" y="244"/>
                    <a:pt x="998" y="251"/>
                    <a:pt x="994" y="255"/>
                  </a:cubicBezTo>
                  <a:cubicBezTo>
                    <a:pt x="990" y="260"/>
                    <a:pt x="984" y="260"/>
                    <a:pt x="979" y="258"/>
                  </a:cubicBezTo>
                  <a:cubicBezTo>
                    <a:pt x="937" y="231"/>
                    <a:pt x="893" y="208"/>
                    <a:pt x="847" y="195"/>
                  </a:cubicBezTo>
                  <a:cubicBezTo>
                    <a:pt x="751" y="165"/>
                    <a:pt x="647" y="179"/>
                    <a:pt x="549" y="145"/>
                  </a:cubicBezTo>
                  <a:cubicBezTo>
                    <a:pt x="497" y="128"/>
                    <a:pt x="450" y="99"/>
                    <a:pt x="409" y="66"/>
                  </a:cubicBezTo>
                  <a:lnTo>
                    <a:pt x="452" y="59"/>
                  </a:lnTo>
                  <a:cubicBezTo>
                    <a:pt x="425" y="103"/>
                    <a:pt x="390" y="145"/>
                    <a:pt x="351" y="179"/>
                  </a:cubicBezTo>
                  <a:cubicBezTo>
                    <a:pt x="275" y="247"/>
                    <a:pt x="183" y="288"/>
                    <a:pt x="111" y="357"/>
                  </a:cubicBezTo>
                  <a:cubicBezTo>
                    <a:pt x="76" y="389"/>
                    <a:pt x="47" y="428"/>
                    <a:pt x="22" y="471"/>
                  </a:cubicBezTo>
                  <a:cubicBezTo>
                    <a:pt x="15" y="482"/>
                    <a:pt x="-4" y="474"/>
                    <a:pt x="1" y="461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37;p31"/>
            <p:cNvSpPr/>
            <p:nvPr/>
          </p:nvSpPr>
          <p:spPr>
            <a:xfrm>
              <a:off x="-4800" y="207960"/>
              <a:ext cx="240480" cy="141480"/>
            </a:xfrm>
            <a:custGeom>
              <a:avLst/>
              <a:gdLst/>
              <a:ahLst/>
              <a:cxnLst/>
              <a:rect l="l" t="t" r="r" b="b"/>
              <a:pathLst>
                <a:path w="668" h="393" extrusionOk="0">
                  <a:moveTo>
                    <a:pt x="1" y="378"/>
                  </a:moveTo>
                  <a:cubicBezTo>
                    <a:pt x="23" y="307"/>
                    <a:pt x="81" y="247"/>
                    <a:pt x="134" y="200"/>
                  </a:cubicBezTo>
                  <a:cubicBezTo>
                    <a:pt x="185" y="152"/>
                    <a:pt x="218" y="94"/>
                    <a:pt x="245" y="30"/>
                  </a:cubicBezTo>
                  <a:lnTo>
                    <a:pt x="258" y="0"/>
                  </a:lnTo>
                  <a:cubicBezTo>
                    <a:pt x="329" y="44"/>
                    <a:pt x="403" y="75"/>
                    <a:pt x="482" y="104"/>
                  </a:cubicBezTo>
                  <a:cubicBezTo>
                    <a:pt x="555" y="129"/>
                    <a:pt x="620" y="178"/>
                    <a:pt x="665" y="238"/>
                  </a:cubicBezTo>
                  <a:cubicBezTo>
                    <a:pt x="669" y="243"/>
                    <a:pt x="668" y="251"/>
                    <a:pt x="663" y="254"/>
                  </a:cubicBezTo>
                  <a:cubicBezTo>
                    <a:pt x="659" y="258"/>
                    <a:pt x="653" y="258"/>
                    <a:pt x="649" y="254"/>
                  </a:cubicBezTo>
                  <a:cubicBezTo>
                    <a:pt x="621" y="231"/>
                    <a:pt x="593" y="209"/>
                    <a:pt x="562" y="192"/>
                  </a:cubicBezTo>
                  <a:cubicBezTo>
                    <a:pt x="500" y="155"/>
                    <a:pt x="428" y="144"/>
                    <a:pt x="360" y="117"/>
                  </a:cubicBezTo>
                  <a:cubicBezTo>
                    <a:pt x="325" y="103"/>
                    <a:pt x="290" y="85"/>
                    <a:pt x="257" y="67"/>
                  </a:cubicBezTo>
                  <a:lnTo>
                    <a:pt x="299" y="53"/>
                  </a:lnTo>
                  <a:cubicBezTo>
                    <a:pt x="283" y="87"/>
                    <a:pt x="267" y="121"/>
                    <a:pt x="245" y="153"/>
                  </a:cubicBezTo>
                  <a:cubicBezTo>
                    <a:pt x="205" y="216"/>
                    <a:pt x="138" y="258"/>
                    <a:pt x="85" y="306"/>
                  </a:cubicBezTo>
                  <a:cubicBezTo>
                    <a:pt x="61" y="329"/>
                    <a:pt x="41" y="358"/>
                    <a:pt x="22" y="388"/>
                  </a:cubicBezTo>
                  <a:cubicBezTo>
                    <a:pt x="15" y="399"/>
                    <a:pt x="-3" y="391"/>
                    <a:pt x="1" y="378"/>
                  </a:cubicBezTo>
                  <a:close/>
                </a:path>
              </a:pathLst>
            </a:custGeom>
            <a:solidFill>
              <a:srgbClr val="4C6F2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BF4C866D-18AC-E7FC-EA30-3020A0FA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37" y="801857"/>
            <a:ext cx="1005901" cy="12210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923A437-F4C7-7DFE-B97B-8865AECAA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260" y="817951"/>
            <a:ext cx="1005900" cy="12240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7AC6306-FF38-C3E8-9D37-6CABF7E2DD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8827" y="794646"/>
            <a:ext cx="1005901" cy="122123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BDE7177-99F6-52A4-E6C7-F83F4C3E7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7216" y="817951"/>
            <a:ext cx="1013555" cy="121625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FF22CB6-EC73-B582-7752-DB59EC76CA71}"/>
              </a:ext>
            </a:extLst>
          </p:cNvPr>
          <p:cNvSpPr txBox="1"/>
          <p:nvPr/>
        </p:nvSpPr>
        <p:spPr>
          <a:xfrm>
            <a:off x="468679" y="2084648"/>
            <a:ext cx="2000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Diptesh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Pradhan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A05AEC-03EA-2777-5DEE-7397D4D60FE9}"/>
              </a:ext>
            </a:extLst>
          </p:cNvPr>
          <p:cNvSpPr txBox="1"/>
          <p:nvPr/>
        </p:nvSpPr>
        <p:spPr>
          <a:xfrm>
            <a:off x="2373674" y="2571101"/>
            <a:ext cx="1239384" cy="378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EFC1EC-9AC7-3069-C2AA-8923D6305E28}"/>
              </a:ext>
            </a:extLst>
          </p:cNvPr>
          <p:cNvSpPr txBox="1"/>
          <p:nvPr/>
        </p:nvSpPr>
        <p:spPr>
          <a:xfrm>
            <a:off x="2732068" y="2031292"/>
            <a:ext cx="147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Sneha Patra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EA52FE-D170-558D-D8FA-3DDDDF00EB64}"/>
              </a:ext>
            </a:extLst>
          </p:cNvPr>
          <p:cNvSpPr txBox="1"/>
          <p:nvPr/>
        </p:nvSpPr>
        <p:spPr>
          <a:xfrm>
            <a:off x="4733326" y="2035871"/>
            <a:ext cx="1556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Arin Ku. Patel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999A0D-F2FB-23E6-14C0-5827D578ED31}"/>
              </a:ext>
            </a:extLst>
          </p:cNvPr>
          <p:cNvSpPr txBox="1"/>
          <p:nvPr/>
        </p:nvSpPr>
        <p:spPr>
          <a:xfrm>
            <a:off x="6418784" y="2031292"/>
            <a:ext cx="194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Ashis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Ku. Mohanty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48B15F-6965-3A1C-188B-39A8125364C0}"/>
              </a:ext>
            </a:extLst>
          </p:cNvPr>
          <p:cNvSpPr txBox="1"/>
          <p:nvPr/>
        </p:nvSpPr>
        <p:spPr>
          <a:xfrm>
            <a:off x="1885063" y="3363015"/>
            <a:ext cx="497092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Dr. Mamata </a:t>
            </a:r>
            <a:r>
              <a:rPr lang="en-US" sz="1500" b="1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Behera</a:t>
            </a:r>
            <a:r>
              <a:rPr lang="en-US" sz="15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(</a:t>
            </a:r>
            <a:r>
              <a:rPr lang="en-US" sz="15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Mentor) </a:t>
            </a:r>
          </a:p>
          <a:p>
            <a:pPr marL="0" indent="0" algn="ctr">
              <a:buNone/>
            </a:pPr>
            <a:r>
              <a:rPr lang="en-US" sz="15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(Asst. Prof.), Department of Plant Breeding and genetics, School of Agriculture,  GIET University, </a:t>
            </a:r>
            <a:r>
              <a:rPr lang="en-US" sz="1500" b="1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Gunupur</a:t>
            </a:r>
            <a:r>
              <a:rPr lang="en-US" sz="15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1C4506-F17E-CB93-DA0F-843077463A81}"/>
              </a:ext>
            </a:extLst>
          </p:cNvPr>
          <p:cNvSpPr txBox="1"/>
          <p:nvPr/>
        </p:nvSpPr>
        <p:spPr>
          <a:xfrm>
            <a:off x="311692" y="2624821"/>
            <a:ext cx="92272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sz="15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B.Sc. Agriculture 3</a:t>
            </a:r>
            <a:r>
              <a:rPr lang="en-IN" sz="1500" b="1" baseline="30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IN" sz="15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Year 5</a:t>
            </a:r>
            <a:r>
              <a:rPr lang="en-IN" sz="1500" b="1" baseline="30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5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Semester, School Of Agriculture, GIET University, </a:t>
            </a:r>
            <a:r>
              <a:rPr lang="en-IN" sz="1500" b="1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Gunupur</a:t>
            </a:r>
            <a:r>
              <a:rPr lang="en-IN" sz="15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6904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5975" y="744852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about the idea</a:t>
            </a:r>
            <a:endParaRPr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225" y="1268717"/>
            <a:ext cx="8833200" cy="358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proper storage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facilities and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inadequate packaging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leads to significant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post-harvest losses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high-value crops, exacerbated by underutilized cold storage due to unreliable power supply and high infrastructure costs.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pollution and health concerns are further increased by using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potassium permanganate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packing materials, and environmental degradation is further improved by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burning agricultural waste.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these issues, we propose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nano-</a:t>
            </a:r>
            <a:r>
              <a:rPr lang="en-US" sz="16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cellu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fence,"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sustainable and cost-effective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nanocellulose-based solution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preserves fruits by maintaining key quality parameters and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ethylene-free storage environments.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innovation, produced from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residues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offers a scalable and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 to current packaging materials, mitigating environmental pollution.</a:t>
            </a:r>
            <a:endParaRPr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98150" y="825267"/>
            <a:ext cx="8747700" cy="489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strategy aims to economically and sustainably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 agricultural waste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ensuring a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healthy supply of fruits and vegetables. </a:t>
            </a:r>
          </a:p>
          <a:p>
            <a:pPr algn="just"/>
            <a:endParaRPr 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focusing on ethylene scavenging, we utilize agricultural waste materials, such as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cellulose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plant residues and formulating it to into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-cellulose, rather than chemicals. 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developing a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nanocellulose-based solution that maintains the essential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parameters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color, texture, flavor, and nutritional content of preserved fruits during storage. 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includes creating nanocellulose-based coatings for storage containers and transport packaging to provide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ethylene-free environments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suitable for fruit preservation. </a:t>
            </a:r>
            <a:endParaRPr sz="1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1F6C1-09AD-0EA5-BDE0-4B2A7122800B}"/>
              </a:ext>
            </a:extLst>
          </p:cNvPr>
          <p:cNvSpPr txBox="1"/>
          <p:nvPr/>
        </p:nvSpPr>
        <p:spPr>
          <a:xfrm>
            <a:off x="117134" y="810515"/>
            <a:ext cx="8785041" cy="167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involves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producing cellulose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agricultural plant residues, thereby preventing environmental pollution.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we are developing scalable,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low-cost nanocellulose-based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 materials and commercialization strategies, offering a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alternative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current market packaging materials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1150B33-8882-DD24-E5C8-036F269FF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324641"/>
              </p:ext>
            </p:extLst>
          </p:nvPr>
        </p:nvGraphicFramePr>
        <p:xfrm>
          <a:off x="2297657" y="2677853"/>
          <a:ext cx="4548685" cy="20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341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98150" y="838120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features offered by the solution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Appeal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Biodegradability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Carbon Footprint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Environmental Impact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Renewable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Innovative and Modern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Product Freshness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Safety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Functionalization as antimicrobial activity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75268" y="80352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flow diagram</a:t>
            </a:r>
            <a:endParaRPr lang="en-GB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D8C3AE6-972B-8E02-CDE0-67C689493BA9}"/>
              </a:ext>
            </a:extLst>
          </p:cNvPr>
          <p:cNvGraphicFramePr/>
          <p:nvPr/>
        </p:nvGraphicFramePr>
        <p:xfrm>
          <a:off x="584401" y="1383974"/>
          <a:ext cx="8338567" cy="3211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455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15269" y="702087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 of the proposed solution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F1977-4741-2400-D6F0-411E79736D0F}"/>
              </a:ext>
            </a:extLst>
          </p:cNvPr>
          <p:cNvSpPr/>
          <p:nvPr/>
        </p:nvSpPr>
        <p:spPr>
          <a:xfrm>
            <a:off x="419275" y="1243170"/>
            <a:ext cx="1985644" cy="1186460"/>
          </a:xfrm>
          <a:prstGeom prst="roundRect">
            <a:avLst/>
          </a:prstGeom>
          <a:blipFill>
            <a:blip r:embed="rId4"/>
            <a:stretch>
              <a:fillRect r="-3367" b="-1368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107D801D-BD87-DEE6-BDC8-55280D6E33FA}"/>
              </a:ext>
            </a:extLst>
          </p:cNvPr>
          <p:cNvSpPr/>
          <p:nvPr/>
        </p:nvSpPr>
        <p:spPr>
          <a:xfrm rot="16200000">
            <a:off x="3180221" y="1085664"/>
            <a:ext cx="430882" cy="1674522"/>
          </a:xfrm>
          <a:prstGeom prst="downArrow">
            <a:avLst>
              <a:gd name="adj1" fmla="val 50000"/>
              <a:gd name="adj2" fmla="val 9444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F110C1-9682-4EE6-A8D6-AF6F62594F66}"/>
              </a:ext>
            </a:extLst>
          </p:cNvPr>
          <p:cNvSpPr/>
          <p:nvPr/>
        </p:nvSpPr>
        <p:spPr>
          <a:xfrm>
            <a:off x="4489119" y="1549313"/>
            <a:ext cx="1253971" cy="717663"/>
          </a:xfrm>
          <a:prstGeom prst="roundRect">
            <a:avLst/>
          </a:prstGeom>
          <a:blipFill>
            <a:blip r:embed="rId5"/>
            <a:stretch>
              <a:fillRect l="-6653" t="-38115" r="-10021" b="-147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883D15-E31C-9ED5-498A-144E99718B4E}"/>
              </a:ext>
            </a:extLst>
          </p:cNvPr>
          <p:cNvCxnSpPr>
            <a:cxnSpLocks/>
          </p:cNvCxnSpPr>
          <p:nvPr/>
        </p:nvCxnSpPr>
        <p:spPr>
          <a:xfrm>
            <a:off x="5743090" y="2177625"/>
            <a:ext cx="2153711" cy="437901"/>
          </a:xfrm>
          <a:prstGeom prst="line">
            <a:avLst/>
          </a:prstGeom>
          <a:ln w="28575">
            <a:solidFill>
              <a:schemeClr val="accent1">
                <a:shade val="95000"/>
                <a:satMod val="10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ED5D4A-D151-E13E-8BE2-8BC4DC81E0CA}"/>
              </a:ext>
            </a:extLst>
          </p:cNvPr>
          <p:cNvCxnSpPr>
            <a:cxnSpLocks/>
          </p:cNvCxnSpPr>
          <p:nvPr/>
        </p:nvCxnSpPr>
        <p:spPr>
          <a:xfrm flipV="1">
            <a:off x="5743089" y="1086668"/>
            <a:ext cx="2153711" cy="5411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13A2C3-BD31-1BD1-ADCD-E084388DE72D}"/>
              </a:ext>
            </a:extLst>
          </p:cNvPr>
          <p:cNvSpPr/>
          <p:nvPr/>
        </p:nvSpPr>
        <p:spPr>
          <a:xfrm>
            <a:off x="7286827" y="1057275"/>
            <a:ext cx="1443165" cy="1558251"/>
          </a:xfrm>
          <a:prstGeom prst="ellipse">
            <a:avLst/>
          </a:prstGeom>
          <a:blipFill>
            <a:blip r:embed="rId6"/>
            <a:stretch>
              <a:fillRect l="-6653" t="-38115" r="-10021" b="-1478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7" descr="Back with solid fill">
            <a:extLst>
              <a:ext uri="{FF2B5EF4-FFF2-40B4-BE49-F238E27FC236}">
                <a16:creationId xmlns:a16="http://schemas.microsoft.com/office/drawing/2014/main" id="{DA2D77E2-5693-144E-CC8E-B93FABE37A97}"/>
              </a:ext>
            </a:extLst>
          </p:cNvPr>
          <p:cNvSpPr/>
          <p:nvPr/>
        </p:nvSpPr>
        <p:spPr>
          <a:xfrm rot="9634387">
            <a:off x="6910911" y="2939904"/>
            <a:ext cx="1401175" cy="1033367"/>
          </a:xfrm>
          <a:custGeom>
            <a:avLst/>
            <a:gdLst>
              <a:gd name="connsiteX0" fmla="*/ 1401176 w 1401175"/>
              <a:gd name="connsiteY0" fmla="*/ 420353 h 1033367"/>
              <a:gd name="connsiteX1" fmla="*/ 900256 w 1401175"/>
              <a:gd name="connsiteY1" fmla="*/ 0 h 1033367"/>
              <a:gd name="connsiteX2" fmla="*/ 900256 w 1401175"/>
              <a:gd name="connsiteY2" fmla="*/ 245206 h 1033367"/>
              <a:gd name="connsiteX3" fmla="*/ 0 w 1401175"/>
              <a:gd name="connsiteY3" fmla="*/ 1033367 h 1033367"/>
              <a:gd name="connsiteX4" fmla="*/ 900256 w 1401175"/>
              <a:gd name="connsiteY4" fmla="*/ 613014 h 1033367"/>
              <a:gd name="connsiteX5" fmla="*/ 900256 w 1401175"/>
              <a:gd name="connsiteY5" fmla="*/ 840706 h 1033367"/>
              <a:gd name="connsiteX6" fmla="*/ 1401176 w 1401175"/>
              <a:gd name="connsiteY6" fmla="*/ 420353 h 103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1175" h="1033367">
                <a:moveTo>
                  <a:pt x="1401176" y="420353"/>
                </a:moveTo>
                <a:lnTo>
                  <a:pt x="900256" y="0"/>
                </a:lnTo>
                <a:lnTo>
                  <a:pt x="900256" y="245206"/>
                </a:lnTo>
                <a:cubicBezTo>
                  <a:pt x="131360" y="252212"/>
                  <a:pt x="0" y="1033367"/>
                  <a:pt x="0" y="1033367"/>
                </a:cubicBezTo>
                <a:cubicBezTo>
                  <a:pt x="0" y="1033367"/>
                  <a:pt x="285490" y="618269"/>
                  <a:pt x="900256" y="613014"/>
                </a:cubicBezTo>
                <a:lnTo>
                  <a:pt x="900256" y="840706"/>
                </a:lnTo>
                <a:lnTo>
                  <a:pt x="1401176" y="420353"/>
                </a:lnTo>
                <a:close/>
              </a:path>
            </a:pathLst>
          </a:custGeom>
          <a:solidFill>
            <a:schemeClr val="lt1"/>
          </a:solidFill>
          <a:ln w="11764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3F1EF3E-C9D2-7E5C-4C5C-96A0B45A5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462998"/>
              </p:ext>
            </p:extLst>
          </p:nvPr>
        </p:nvGraphicFramePr>
        <p:xfrm>
          <a:off x="2654433" y="2651985"/>
          <a:ext cx="5170115" cy="20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5B58A17-C48A-7810-102D-72463071D2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7708" y="2956707"/>
            <a:ext cx="1674522" cy="96396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46AEDAE-2A06-FAEA-514C-D6A6B3B8E1FF}"/>
              </a:ext>
            </a:extLst>
          </p:cNvPr>
          <p:cNvSpPr/>
          <p:nvPr/>
        </p:nvSpPr>
        <p:spPr>
          <a:xfrm rot="10800000">
            <a:off x="1496291" y="3294744"/>
            <a:ext cx="1026443" cy="423311"/>
          </a:xfrm>
          <a:prstGeom prst="rightArrow">
            <a:avLst>
              <a:gd name="adj1" fmla="val 50000"/>
              <a:gd name="adj2" fmla="val 7212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403983-7DF2-3C54-3276-F679E51FEAB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519"/>
          <a:stretch/>
        </p:blipFill>
        <p:spPr>
          <a:xfrm>
            <a:off x="264911" y="2850927"/>
            <a:ext cx="1201164" cy="2098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E7D566-14C8-309C-5FA7-D91EBA6E4D79}"/>
              </a:ext>
            </a:extLst>
          </p:cNvPr>
          <p:cNvSpPr txBox="1"/>
          <p:nvPr/>
        </p:nvSpPr>
        <p:spPr>
          <a:xfrm>
            <a:off x="4112517" y="2297898"/>
            <a:ext cx="20766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 based-cellulose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BC0481-EB19-6125-3758-035DCE3AEC69}"/>
              </a:ext>
            </a:extLst>
          </p:cNvPr>
          <p:cNvSpPr txBox="1"/>
          <p:nvPr/>
        </p:nvSpPr>
        <p:spPr>
          <a:xfrm>
            <a:off x="518404" y="2457281"/>
            <a:ext cx="162144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waste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65F69-57E9-702B-DB6F-F597BF0D380C}"/>
              </a:ext>
            </a:extLst>
          </p:cNvPr>
          <p:cNvSpPr txBox="1"/>
          <p:nvPr/>
        </p:nvSpPr>
        <p:spPr>
          <a:xfrm>
            <a:off x="4935045" y="4716844"/>
            <a:ext cx="2676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Nanocellulose synthesis methods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668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58825" y="904075"/>
            <a:ext cx="5512133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to be used in the solution</a:t>
            </a:r>
            <a:endParaRPr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13;p20"/>
          <p:cNvSpPr txBox="1"/>
          <p:nvPr/>
        </p:nvSpPr>
        <p:spPr>
          <a:xfrm>
            <a:off x="158824" y="1375250"/>
            <a:ext cx="8137888" cy="2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cellulose from plant residues:</a:t>
            </a:r>
          </a:p>
          <a:p>
            <a:pPr lvl="2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9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Pre-hydrolysis, </a:t>
            </a:r>
          </a:p>
          <a:p>
            <a:pPr lvl="2"/>
            <a:r>
              <a:rPr lang="en-IN" sz="19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Pulping</a:t>
            </a:r>
          </a:p>
          <a:p>
            <a:pPr lvl="2"/>
            <a:endParaRPr lang="en-US" sz="19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Preparation of nano-cellulose:</a:t>
            </a:r>
          </a:p>
          <a:p>
            <a:pPr lvl="0"/>
            <a:r>
              <a:rPr lang="en-US" sz="1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High-Pressure Homogenization, </a:t>
            </a:r>
          </a:p>
          <a:p>
            <a:pPr lvl="0"/>
            <a:r>
              <a:rPr lang="en-US" sz="1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Micro fluidization, </a:t>
            </a:r>
          </a:p>
          <a:p>
            <a:pPr lvl="0"/>
            <a:r>
              <a:rPr lang="en-US" sz="1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Cryocrushing</a:t>
            </a:r>
            <a:r>
              <a:rPr lang="en-US" sz="1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0"/>
            <a:r>
              <a:rPr lang="en-US" sz="1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Ball Milling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4B5212-6B30-AAFA-064B-EEE53AFA5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013398"/>
              </p:ext>
            </p:extLst>
          </p:nvPr>
        </p:nvGraphicFramePr>
        <p:xfrm>
          <a:off x="311692" y="1179871"/>
          <a:ext cx="8608425" cy="3818975"/>
        </p:xfrm>
        <a:graphic>
          <a:graphicData uri="http://schemas.openxmlformats.org/drawingml/2006/table">
            <a:tbl>
              <a:tblPr firstRow="1"/>
              <a:tblGrid>
                <a:gridCol w="552908">
                  <a:extLst>
                    <a:ext uri="{9D8B030D-6E8A-4147-A177-3AD203B41FA5}">
                      <a16:colId xmlns:a16="http://schemas.microsoft.com/office/drawing/2014/main" val="3375150594"/>
                    </a:ext>
                  </a:extLst>
                </a:gridCol>
                <a:gridCol w="1895660">
                  <a:extLst>
                    <a:ext uri="{9D8B030D-6E8A-4147-A177-3AD203B41FA5}">
                      <a16:colId xmlns:a16="http://schemas.microsoft.com/office/drawing/2014/main" val="2731140078"/>
                    </a:ext>
                  </a:extLst>
                </a:gridCol>
                <a:gridCol w="4743420">
                  <a:extLst>
                    <a:ext uri="{9D8B030D-6E8A-4147-A177-3AD203B41FA5}">
                      <a16:colId xmlns:a16="http://schemas.microsoft.com/office/drawing/2014/main" val="3523995321"/>
                    </a:ext>
                  </a:extLst>
                </a:gridCol>
                <a:gridCol w="1416437">
                  <a:extLst>
                    <a:ext uri="{9D8B030D-6E8A-4147-A177-3AD203B41FA5}">
                      <a16:colId xmlns:a16="http://schemas.microsoft.com/office/drawing/2014/main" val="694111056"/>
                    </a:ext>
                  </a:extLst>
                </a:gridCol>
              </a:tblGrid>
              <a:tr h="51480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5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5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Budget Head</a:t>
                      </a:r>
                    </a:p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25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5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sz="125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5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Budget Allocation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79154"/>
                  </a:ext>
                </a:extLst>
              </a:tr>
              <a:tr h="72238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  <a:p>
                      <a:pPr algn="ctr">
                        <a:defRPr sz="1800"/>
                      </a:pPr>
                      <a:endParaRPr lang="en-US"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defRPr sz="1800"/>
                      </a:pPr>
                      <a:endParaRPr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Capital Expenditure</a:t>
                      </a:r>
                      <a:endParaRPr sz="125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Centrifuge- for </a:t>
                      </a:r>
                      <a:r>
                        <a:rPr lang="en-US" sz="125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nanocellulose</a:t>
                      </a:r>
                      <a:r>
                        <a:rPr lang="en-US" sz="12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preparation </a:t>
                      </a:r>
                    </a:p>
                    <a:p>
                      <a:pPr algn="ctr">
                        <a:defRPr sz="1800"/>
                      </a:pPr>
                      <a:r>
                        <a:rPr lang="en-US" sz="12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Autoclave- treatment with acid to extract cellulose </a:t>
                      </a:r>
                    </a:p>
                    <a:p>
                      <a:pPr algn="ctr">
                        <a:defRPr sz="1800"/>
                      </a:pPr>
                      <a:r>
                        <a:rPr lang="en-US" sz="12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Stirrer  – to get </a:t>
                      </a:r>
                      <a:r>
                        <a:rPr lang="en-US" sz="125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nanosolution</a:t>
                      </a:r>
                      <a:endParaRPr lang="en-US" sz="125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50,000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952663"/>
                  </a:ext>
                </a:extLst>
              </a:tr>
              <a:tr h="503502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2.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5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Working Capital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Agricultural waste for cellulose extraction, chemicals, </a:t>
                      </a:r>
                      <a:r>
                        <a:rPr lang="en-US" sz="1250" b="0" i="0" u="none" strike="noStrike" cap="none" spc="0" baseline="0" dirty="0" err="1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glasswares</a:t>
                      </a:r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 etc.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50,000</a:t>
                      </a:r>
                      <a:endParaRPr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57771"/>
                  </a:ext>
                </a:extLst>
              </a:tr>
              <a:tr h="50350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sz="125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Instrument Repair,</a:t>
                      </a:r>
                      <a:r>
                        <a:rPr lang="en-US" sz="12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Spare Parts</a:t>
                      </a:r>
                      <a:r>
                        <a:rPr lang="en-US" sz="12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or Stationery components etc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10,000</a:t>
                      </a:r>
                      <a:endParaRPr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56550"/>
                  </a:ext>
                </a:extLst>
              </a:tr>
              <a:tr h="560893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4.</a:t>
                      </a:r>
                      <a:endParaRPr sz="125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Calibri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5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Outsourcing</a:t>
                      </a:r>
                      <a:endParaRPr sz="1250" b="1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Calibri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 (Analysis, Characterization, Testing and Certification, Auditing Fees, Startup Incorporation Fees, Financial &amp; Research </a:t>
                      </a: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Consultancy Charges</a:t>
                      </a:r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30,000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409595"/>
                  </a:ext>
                </a:extLst>
              </a:tr>
              <a:tr h="315636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5.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5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Marketing &amp; Trials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Party Testing</a:t>
                      </a:r>
                      <a:r>
                        <a:rPr lang="en-US" sz="12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Validation, Customer Outreach and </a:t>
                      </a:r>
                      <a:endParaRPr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50,000</a:t>
                      </a:r>
                      <a:endParaRPr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769752"/>
                  </a:ext>
                </a:extLst>
              </a:tr>
              <a:tr h="391024">
                <a:tc>
                  <a:txBody>
                    <a:bodyPr/>
                    <a:lstStyle/>
                    <a:p>
                      <a:pPr algn="ctr"/>
                      <a:r>
                        <a:rPr lang="en-US" sz="125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6.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5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and Publications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 Charges, Trademarks, Copyright</a:t>
                      </a:r>
                      <a:r>
                        <a:rPr lang="en-US" sz="12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40,000</a:t>
                      </a:r>
                      <a:endParaRPr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979897"/>
                  </a:ext>
                </a:extLst>
              </a:tr>
              <a:tr h="3072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5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Calibri"/>
                        </a:rPr>
                        <a:t>Total Amount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2,30,000/-</a:t>
                      </a:r>
                      <a:endParaRPr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191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46843E-CBC0-B3BC-853F-4CA4ABEB192B}"/>
              </a:ext>
            </a:extLst>
          </p:cNvPr>
          <p:cNvSpPr txBox="1"/>
          <p:nvPr/>
        </p:nvSpPr>
        <p:spPr>
          <a:xfrm>
            <a:off x="0" y="744575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Implementation cost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988</Words>
  <Application>Microsoft Office PowerPoint</Application>
  <PresentationFormat>On-screen Show (16:9)</PresentationFormat>
  <Paragraphs>181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Symbol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Diptesh Pradhan</dc:creator>
  <cp:lastModifiedBy>Diptesh Pradhan</cp:lastModifiedBy>
  <cp:revision>25</cp:revision>
  <dcterms:modified xsi:type="dcterms:W3CDTF">2024-07-25T14:53:01Z</dcterms:modified>
</cp:coreProperties>
</file>